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handoutMasterIdLst>
    <p:handoutMasterId r:id="rId49"/>
  </p:handoutMasterIdLst>
  <p:sldIdLst>
    <p:sldId id="256" r:id="rId2"/>
    <p:sldId id="286" r:id="rId3"/>
    <p:sldId id="290" r:id="rId4"/>
    <p:sldId id="308" r:id="rId5"/>
    <p:sldId id="320" r:id="rId6"/>
    <p:sldId id="306" r:id="rId7"/>
    <p:sldId id="305" r:id="rId8"/>
    <p:sldId id="321" r:id="rId9"/>
    <p:sldId id="302" r:id="rId10"/>
    <p:sldId id="301" r:id="rId11"/>
    <p:sldId id="325" r:id="rId12"/>
    <p:sldId id="300" r:id="rId13"/>
    <p:sldId id="299" r:id="rId14"/>
    <p:sldId id="331" r:id="rId15"/>
    <p:sldId id="332" r:id="rId16"/>
    <p:sldId id="333" r:id="rId17"/>
    <p:sldId id="334" r:id="rId18"/>
    <p:sldId id="335" r:id="rId19"/>
    <p:sldId id="322" r:id="rId20"/>
    <p:sldId id="296" r:id="rId21"/>
    <p:sldId id="295" r:id="rId22"/>
    <p:sldId id="292" r:id="rId23"/>
    <p:sldId id="293" r:id="rId24"/>
    <p:sldId id="344" r:id="rId25"/>
    <p:sldId id="345" r:id="rId26"/>
    <p:sldId id="328" r:id="rId27"/>
    <p:sldId id="323" r:id="rId28"/>
    <p:sldId id="316" r:id="rId29"/>
    <p:sldId id="330" r:id="rId30"/>
    <p:sldId id="337" r:id="rId31"/>
    <p:sldId id="338" r:id="rId32"/>
    <p:sldId id="319" r:id="rId33"/>
    <p:sldId id="339" r:id="rId34"/>
    <p:sldId id="340" r:id="rId35"/>
    <p:sldId id="341" r:id="rId36"/>
    <p:sldId id="342" r:id="rId37"/>
    <p:sldId id="343" r:id="rId38"/>
    <p:sldId id="327" r:id="rId39"/>
    <p:sldId id="310" r:id="rId40"/>
    <p:sldId id="294" r:id="rId41"/>
    <p:sldId id="317" r:id="rId42"/>
    <p:sldId id="346" r:id="rId43"/>
    <p:sldId id="348" r:id="rId44"/>
    <p:sldId id="349" r:id="rId45"/>
    <p:sldId id="347" r:id="rId46"/>
    <p:sldId id="318" r:id="rId47"/>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Stencil" panose="040409050D0802020404" pitchFamily="82"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4D011-16A0-4884-8BCC-73A6C05DFF6C}" v="1" dt="2023-10-13T19:25:3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24" d="100"/>
          <a:sy n="124" d="100"/>
        </p:scale>
        <p:origin x="618" y="94"/>
      </p:cViewPr>
      <p:guideLst>
        <p:guide orient="horz" pos="1620"/>
        <p:guide pos="2880"/>
        <p:guide pos="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Harris" userId="2048d865-0e9d-4f7b-9f68-6c6dbbb2594e" providerId="ADAL" clId="{9CD4D011-16A0-4884-8BCC-73A6C05DFF6C}"/>
    <pc:docChg chg="undo custSel addSld delSld modSld">
      <pc:chgData name="Deanna Harris" userId="2048d865-0e9d-4f7b-9f68-6c6dbbb2594e" providerId="ADAL" clId="{9CD4D011-16A0-4884-8BCC-73A6C05DFF6C}" dt="2023-10-17T13:26:44.102" v="612" actId="20577"/>
      <pc:docMkLst>
        <pc:docMk/>
      </pc:docMkLst>
      <pc:sldChg chg="modSp mod">
        <pc:chgData name="Deanna Harris" userId="2048d865-0e9d-4f7b-9f68-6c6dbbb2594e" providerId="ADAL" clId="{9CD4D011-16A0-4884-8BCC-73A6C05DFF6C}" dt="2023-10-13T19:15:17.845" v="61" actId="207"/>
        <pc:sldMkLst>
          <pc:docMk/>
          <pc:sldMk cId="0" sldId="256"/>
        </pc:sldMkLst>
        <pc:spChg chg="mod">
          <ac:chgData name="Deanna Harris" userId="2048d865-0e9d-4f7b-9f68-6c6dbbb2594e" providerId="ADAL" clId="{9CD4D011-16A0-4884-8BCC-73A6C05DFF6C}" dt="2023-10-13T19:12:46.958" v="5" actId="20577"/>
          <ac:spMkLst>
            <pc:docMk/>
            <pc:sldMk cId="0" sldId="256"/>
            <ac:spMk id="56" creationId="{00000000-0000-0000-0000-000000000000}"/>
          </ac:spMkLst>
        </pc:spChg>
        <pc:spChg chg="mod">
          <ac:chgData name="Deanna Harris" userId="2048d865-0e9d-4f7b-9f68-6c6dbbb2594e" providerId="ADAL" clId="{9CD4D011-16A0-4884-8BCC-73A6C05DFF6C}" dt="2023-10-13T19:15:17.845" v="61" actId="207"/>
          <ac:spMkLst>
            <pc:docMk/>
            <pc:sldMk cId="0" sldId="256"/>
            <ac:spMk id="57" creationId="{00000000-0000-0000-0000-000000000000}"/>
          </ac:spMkLst>
        </pc:spChg>
      </pc:sldChg>
      <pc:sldChg chg="addSp delSp modSp mod">
        <pc:chgData name="Deanna Harris" userId="2048d865-0e9d-4f7b-9f68-6c6dbbb2594e" providerId="ADAL" clId="{9CD4D011-16A0-4884-8BCC-73A6C05DFF6C}" dt="2023-10-13T19:23:17.616" v="99" actId="14100"/>
        <pc:sldMkLst>
          <pc:docMk/>
          <pc:sldMk cId="2036145018" sldId="286"/>
        </pc:sldMkLst>
        <pc:spChg chg="mod">
          <ac:chgData name="Deanna Harris" userId="2048d865-0e9d-4f7b-9f68-6c6dbbb2594e" providerId="ADAL" clId="{9CD4D011-16A0-4884-8BCC-73A6C05DFF6C}" dt="2023-10-13T19:17:15.084" v="82" actId="20577"/>
          <ac:spMkLst>
            <pc:docMk/>
            <pc:sldMk cId="2036145018" sldId="286"/>
            <ac:spMk id="136" creationId="{00000000-0000-0000-0000-000000000000}"/>
          </ac:spMkLst>
        </pc:spChg>
        <pc:spChg chg="mod">
          <ac:chgData name="Deanna Harris" userId="2048d865-0e9d-4f7b-9f68-6c6dbbb2594e" providerId="ADAL" clId="{9CD4D011-16A0-4884-8BCC-73A6C05DFF6C}" dt="2023-10-13T19:15:46.412" v="65" actId="255"/>
          <ac:spMkLst>
            <pc:docMk/>
            <pc:sldMk cId="2036145018" sldId="286"/>
            <ac:spMk id="139" creationId="{00000000-0000-0000-0000-000000000000}"/>
          </ac:spMkLst>
        </pc:spChg>
        <pc:picChg chg="add del mod">
          <ac:chgData name="Deanna Harris" userId="2048d865-0e9d-4f7b-9f68-6c6dbbb2594e" providerId="ADAL" clId="{9CD4D011-16A0-4884-8BCC-73A6C05DFF6C}" dt="2023-10-13T19:22:15.826" v="87" actId="478"/>
          <ac:picMkLst>
            <pc:docMk/>
            <pc:sldMk cId="2036145018" sldId="286"/>
            <ac:picMk id="4" creationId="{CE5546D6-EC8A-FB0F-B2E9-34EE16CF8616}"/>
          </ac:picMkLst>
        </pc:picChg>
        <pc:picChg chg="del">
          <ac:chgData name="Deanna Harris" userId="2048d865-0e9d-4f7b-9f68-6c6dbbb2594e" providerId="ADAL" clId="{9CD4D011-16A0-4884-8BCC-73A6C05DFF6C}" dt="2023-10-13T19:21:23.286" v="83" actId="478"/>
          <ac:picMkLst>
            <pc:docMk/>
            <pc:sldMk cId="2036145018" sldId="286"/>
            <ac:picMk id="6" creationId="{8E5A4BCB-135B-28B0-27D0-69A975A555D7}"/>
          </ac:picMkLst>
        </pc:picChg>
        <pc:picChg chg="add del mod">
          <ac:chgData name="Deanna Harris" userId="2048d865-0e9d-4f7b-9f68-6c6dbbb2594e" providerId="ADAL" clId="{9CD4D011-16A0-4884-8BCC-73A6C05DFF6C}" dt="2023-10-13T19:22:43.642" v="92" actId="478"/>
          <ac:picMkLst>
            <pc:docMk/>
            <pc:sldMk cId="2036145018" sldId="286"/>
            <ac:picMk id="7" creationId="{94156277-91B0-4361-03C2-CF36F6560792}"/>
          </ac:picMkLst>
        </pc:picChg>
        <pc:picChg chg="add mod">
          <ac:chgData name="Deanna Harris" userId="2048d865-0e9d-4f7b-9f68-6c6dbbb2594e" providerId="ADAL" clId="{9CD4D011-16A0-4884-8BCC-73A6C05DFF6C}" dt="2023-10-13T19:23:17.616" v="99" actId="14100"/>
          <ac:picMkLst>
            <pc:docMk/>
            <pc:sldMk cId="2036145018" sldId="286"/>
            <ac:picMk id="9" creationId="{79D0B7A0-FB86-4FE6-7463-954441A576EB}"/>
          </ac:picMkLst>
        </pc:picChg>
      </pc:sldChg>
      <pc:sldChg chg="addSp delSp modSp mod">
        <pc:chgData name="Deanna Harris" userId="2048d865-0e9d-4f7b-9f68-6c6dbbb2594e" providerId="ADAL" clId="{9CD4D011-16A0-4884-8BCC-73A6C05DFF6C}" dt="2023-10-17T13:09:36.009" v="602" actId="478"/>
        <pc:sldMkLst>
          <pc:docMk/>
          <pc:sldMk cId="3194869926" sldId="290"/>
        </pc:sldMkLst>
        <pc:spChg chg="add del mod">
          <ac:chgData name="Deanna Harris" userId="2048d865-0e9d-4f7b-9f68-6c6dbbb2594e" providerId="ADAL" clId="{9CD4D011-16A0-4884-8BCC-73A6C05DFF6C}" dt="2023-10-17T13:09:36.009" v="602" actId="478"/>
          <ac:spMkLst>
            <pc:docMk/>
            <pc:sldMk cId="3194869926" sldId="290"/>
            <ac:spMk id="3" creationId="{E5D7037B-D6B5-23FF-0354-CB686B0A0CC0}"/>
          </ac:spMkLst>
        </pc:spChg>
        <pc:spChg chg="mod">
          <ac:chgData name="Deanna Harris" userId="2048d865-0e9d-4f7b-9f68-6c6dbbb2594e" providerId="ADAL" clId="{9CD4D011-16A0-4884-8BCC-73A6C05DFF6C}" dt="2023-10-13T19:16:08.268" v="67"/>
          <ac:spMkLst>
            <pc:docMk/>
            <pc:sldMk cId="3194869926" sldId="290"/>
            <ac:spMk id="139" creationId="{00000000-0000-0000-0000-000000000000}"/>
          </ac:spMkLst>
        </pc:spChg>
        <pc:picChg chg="mod">
          <ac:chgData name="Deanna Harris" userId="2048d865-0e9d-4f7b-9f68-6c6dbbb2594e" providerId="ADAL" clId="{9CD4D011-16A0-4884-8BCC-73A6C05DFF6C}" dt="2023-10-13T19:26:22.446" v="194" actId="1076"/>
          <ac:picMkLst>
            <pc:docMk/>
            <pc:sldMk cId="3194869926" sldId="290"/>
            <ac:picMk id="5" creationId="{0F775A01-EEB5-3E1A-4C5E-968F2C2673F3}"/>
          </ac:picMkLst>
        </pc:picChg>
      </pc:sldChg>
      <pc:sldChg chg="modSp mod">
        <pc:chgData name="Deanna Harris" userId="2048d865-0e9d-4f7b-9f68-6c6dbbb2594e" providerId="ADAL" clId="{9CD4D011-16A0-4884-8BCC-73A6C05DFF6C}" dt="2023-10-16T14:35:34.793" v="217"/>
        <pc:sldMkLst>
          <pc:docMk/>
          <pc:sldMk cId="686485360" sldId="292"/>
        </pc:sldMkLst>
        <pc:spChg chg="mod">
          <ac:chgData name="Deanna Harris" userId="2048d865-0e9d-4f7b-9f68-6c6dbbb2594e" providerId="ADAL" clId="{9CD4D011-16A0-4884-8BCC-73A6C05DFF6C}" dt="2023-10-16T14:35:34.793" v="217"/>
          <ac:spMkLst>
            <pc:docMk/>
            <pc:sldMk cId="686485360" sldId="292"/>
            <ac:spMk id="139" creationId="{00000000-0000-0000-0000-000000000000}"/>
          </ac:spMkLst>
        </pc:spChg>
      </pc:sldChg>
      <pc:sldChg chg="addSp delSp modSp mod">
        <pc:chgData name="Deanna Harris" userId="2048d865-0e9d-4f7b-9f68-6c6dbbb2594e" providerId="ADAL" clId="{9CD4D011-16A0-4884-8BCC-73A6C05DFF6C}" dt="2023-10-16T16:54:43.513" v="493" actId="14100"/>
        <pc:sldMkLst>
          <pc:docMk/>
          <pc:sldMk cId="1294176238" sldId="293"/>
        </pc:sldMkLst>
        <pc:spChg chg="mod">
          <ac:chgData name="Deanna Harris" userId="2048d865-0e9d-4f7b-9f68-6c6dbbb2594e" providerId="ADAL" clId="{9CD4D011-16A0-4884-8BCC-73A6C05DFF6C}" dt="2023-10-16T14:36:02.781" v="219"/>
          <ac:spMkLst>
            <pc:docMk/>
            <pc:sldMk cId="1294176238" sldId="293"/>
            <ac:spMk id="139" creationId="{00000000-0000-0000-0000-000000000000}"/>
          </ac:spMkLst>
        </pc:spChg>
        <pc:picChg chg="del mod">
          <ac:chgData name="Deanna Harris" userId="2048d865-0e9d-4f7b-9f68-6c6dbbb2594e" providerId="ADAL" clId="{9CD4D011-16A0-4884-8BCC-73A6C05DFF6C}" dt="2023-10-16T16:54:17.903" v="489" actId="478"/>
          <ac:picMkLst>
            <pc:docMk/>
            <pc:sldMk cId="1294176238" sldId="293"/>
            <ac:picMk id="3" creationId="{AA8D23BB-7E4B-5869-F808-6159515DCAC8}"/>
          </ac:picMkLst>
        </pc:picChg>
        <pc:picChg chg="add mod">
          <ac:chgData name="Deanna Harris" userId="2048d865-0e9d-4f7b-9f68-6c6dbbb2594e" providerId="ADAL" clId="{9CD4D011-16A0-4884-8BCC-73A6C05DFF6C}" dt="2023-10-16T16:54:43.513" v="493" actId="14100"/>
          <ac:picMkLst>
            <pc:docMk/>
            <pc:sldMk cId="1294176238" sldId="293"/>
            <ac:picMk id="5" creationId="{E9694D43-207E-F2FD-8DCB-7D445B88A7B0}"/>
          </ac:picMkLst>
        </pc:picChg>
      </pc:sldChg>
      <pc:sldChg chg="modSp mod">
        <pc:chgData name="Deanna Harris" userId="2048d865-0e9d-4f7b-9f68-6c6dbbb2594e" providerId="ADAL" clId="{9CD4D011-16A0-4884-8BCC-73A6C05DFF6C}" dt="2023-10-16T15:04:49.671" v="234"/>
        <pc:sldMkLst>
          <pc:docMk/>
          <pc:sldMk cId="249827594" sldId="294"/>
        </pc:sldMkLst>
        <pc:spChg chg="mod">
          <ac:chgData name="Deanna Harris" userId="2048d865-0e9d-4f7b-9f68-6c6dbbb2594e" providerId="ADAL" clId="{9CD4D011-16A0-4884-8BCC-73A6C05DFF6C}" dt="2023-10-16T15:04:49.671" v="234"/>
          <ac:spMkLst>
            <pc:docMk/>
            <pc:sldMk cId="249827594" sldId="294"/>
            <ac:spMk id="139" creationId="{00000000-0000-0000-0000-000000000000}"/>
          </ac:spMkLst>
        </pc:spChg>
      </pc:sldChg>
      <pc:sldChg chg="modSp mod">
        <pc:chgData name="Deanna Harris" userId="2048d865-0e9d-4f7b-9f68-6c6dbbb2594e" providerId="ADAL" clId="{9CD4D011-16A0-4884-8BCC-73A6C05DFF6C}" dt="2023-10-16T15:20:14.750" v="357"/>
        <pc:sldMkLst>
          <pc:docMk/>
          <pc:sldMk cId="59994319" sldId="295"/>
        </pc:sldMkLst>
        <pc:spChg chg="mod">
          <ac:chgData name="Deanna Harris" userId="2048d865-0e9d-4f7b-9f68-6c6dbbb2594e" providerId="ADAL" clId="{9CD4D011-16A0-4884-8BCC-73A6C05DFF6C}" dt="2023-10-16T15:20:14.750" v="357"/>
          <ac:spMkLst>
            <pc:docMk/>
            <pc:sldMk cId="59994319" sldId="295"/>
            <ac:spMk id="139" creationId="{00000000-0000-0000-0000-000000000000}"/>
          </ac:spMkLst>
        </pc:spChg>
      </pc:sldChg>
      <pc:sldChg chg="modSp mod">
        <pc:chgData name="Deanna Harris" userId="2048d865-0e9d-4f7b-9f68-6c6dbbb2594e" providerId="ADAL" clId="{9CD4D011-16A0-4884-8BCC-73A6C05DFF6C}" dt="2023-10-16T14:27:50.047" v="215"/>
        <pc:sldMkLst>
          <pc:docMk/>
          <pc:sldMk cId="857532677" sldId="296"/>
        </pc:sldMkLst>
        <pc:spChg chg="mod">
          <ac:chgData name="Deanna Harris" userId="2048d865-0e9d-4f7b-9f68-6c6dbbb2594e" providerId="ADAL" clId="{9CD4D011-16A0-4884-8BCC-73A6C05DFF6C}" dt="2023-10-16T14:27:50.047" v="215"/>
          <ac:spMkLst>
            <pc:docMk/>
            <pc:sldMk cId="857532677" sldId="296"/>
            <ac:spMk id="139" creationId="{00000000-0000-0000-0000-000000000000}"/>
          </ac:spMkLst>
        </pc:spChg>
      </pc:sldChg>
      <pc:sldChg chg="modSp mod">
        <pc:chgData name="Deanna Harris" userId="2048d865-0e9d-4f7b-9f68-6c6dbbb2594e" providerId="ADAL" clId="{9CD4D011-16A0-4884-8BCC-73A6C05DFF6C}" dt="2023-10-16T14:26:25.644" v="208"/>
        <pc:sldMkLst>
          <pc:docMk/>
          <pc:sldMk cId="3966780286" sldId="299"/>
        </pc:sldMkLst>
        <pc:spChg chg="mod">
          <ac:chgData name="Deanna Harris" userId="2048d865-0e9d-4f7b-9f68-6c6dbbb2594e" providerId="ADAL" clId="{9CD4D011-16A0-4884-8BCC-73A6C05DFF6C}" dt="2023-10-16T14:26:25.644" v="208"/>
          <ac:spMkLst>
            <pc:docMk/>
            <pc:sldMk cId="3966780286" sldId="299"/>
            <ac:spMk id="139" creationId="{00000000-0000-0000-0000-000000000000}"/>
          </ac:spMkLst>
        </pc:spChg>
      </pc:sldChg>
      <pc:sldChg chg="modSp mod">
        <pc:chgData name="Deanna Harris" userId="2048d865-0e9d-4f7b-9f68-6c6dbbb2594e" providerId="ADAL" clId="{9CD4D011-16A0-4884-8BCC-73A6C05DFF6C}" dt="2023-10-16T14:26:19.839" v="207"/>
        <pc:sldMkLst>
          <pc:docMk/>
          <pc:sldMk cId="39945623" sldId="300"/>
        </pc:sldMkLst>
        <pc:spChg chg="mod">
          <ac:chgData name="Deanna Harris" userId="2048d865-0e9d-4f7b-9f68-6c6dbbb2594e" providerId="ADAL" clId="{9CD4D011-16A0-4884-8BCC-73A6C05DFF6C}" dt="2023-10-16T14:26:19.839" v="207"/>
          <ac:spMkLst>
            <pc:docMk/>
            <pc:sldMk cId="39945623" sldId="300"/>
            <ac:spMk id="139" creationId="{00000000-0000-0000-0000-000000000000}"/>
          </ac:spMkLst>
        </pc:spChg>
      </pc:sldChg>
      <pc:sldChg chg="modSp mod">
        <pc:chgData name="Deanna Harris" userId="2048d865-0e9d-4f7b-9f68-6c6dbbb2594e" providerId="ADAL" clId="{9CD4D011-16A0-4884-8BCC-73A6C05DFF6C}" dt="2023-10-16T14:26:05.013" v="205"/>
        <pc:sldMkLst>
          <pc:docMk/>
          <pc:sldMk cId="2826262017" sldId="301"/>
        </pc:sldMkLst>
        <pc:spChg chg="mod">
          <ac:chgData name="Deanna Harris" userId="2048d865-0e9d-4f7b-9f68-6c6dbbb2594e" providerId="ADAL" clId="{9CD4D011-16A0-4884-8BCC-73A6C05DFF6C}" dt="2023-10-16T14:26:05.013" v="205"/>
          <ac:spMkLst>
            <pc:docMk/>
            <pc:sldMk cId="2826262017" sldId="301"/>
            <ac:spMk id="139" creationId="{00000000-0000-0000-0000-000000000000}"/>
          </ac:spMkLst>
        </pc:spChg>
      </pc:sldChg>
      <pc:sldChg chg="modSp mod">
        <pc:chgData name="Deanna Harris" userId="2048d865-0e9d-4f7b-9f68-6c6dbbb2594e" providerId="ADAL" clId="{9CD4D011-16A0-4884-8BCC-73A6C05DFF6C}" dt="2023-10-16T14:07:30.193" v="204"/>
        <pc:sldMkLst>
          <pc:docMk/>
          <pc:sldMk cId="2249487728" sldId="302"/>
        </pc:sldMkLst>
        <pc:spChg chg="mod">
          <ac:chgData name="Deanna Harris" userId="2048d865-0e9d-4f7b-9f68-6c6dbbb2594e" providerId="ADAL" clId="{9CD4D011-16A0-4884-8BCC-73A6C05DFF6C}" dt="2023-10-16T14:07:30.193" v="204"/>
          <ac:spMkLst>
            <pc:docMk/>
            <pc:sldMk cId="2249487728" sldId="302"/>
            <ac:spMk id="139" creationId="{00000000-0000-0000-0000-000000000000}"/>
          </ac:spMkLst>
        </pc:spChg>
      </pc:sldChg>
      <pc:sldChg chg="del">
        <pc:chgData name="Deanna Harris" userId="2048d865-0e9d-4f7b-9f68-6c6dbbb2594e" providerId="ADAL" clId="{9CD4D011-16A0-4884-8BCC-73A6C05DFF6C}" dt="2023-10-16T14:04:08.266" v="195" actId="2696"/>
        <pc:sldMkLst>
          <pc:docMk/>
          <pc:sldMk cId="830510935" sldId="304"/>
        </pc:sldMkLst>
      </pc:sldChg>
      <pc:sldChg chg="modSp mod">
        <pc:chgData name="Deanna Harris" userId="2048d865-0e9d-4f7b-9f68-6c6dbbb2594e" providerId="ADAL" clId="{9CD4D011-16A0-4884-8BCC-73A6C05DFF6C}" dt="2023-10-16T16:28:18.417" v="488" actId="20577"/>
        <pc:sldMkLst>
          <pc:docMk/>
          <pc:sldMk cId="3548777913" sldId="305"/>
        </pc:sldMkLst>
        <pc:spChg chg="mod">
          <ac:chgData name="Deanna Harris" userId="2048d865-0e9d-4f7b-9f68-6c6dbbb2594e" providerId="ADAL" clId="{9CD4D011-16A0-4884-8BCC-73A6C05DFF6C}" dt="2023-10-16T16:28:18.417" v="488" actId="20577"/>
          <ac:spMkLst>
            <pc:docMk/>
            <pc:sldMk cId="3548777913" sldId="305"/>
            <ac:spMk id="136" creationId="{00000000-0000-0000-0000-000000000000}"/>
          </ac:spMkLst>
        </pc:spChg>
        <pc:spChg chg="mod">
          <ac:chgData name="Deanna Harris" userId="2048d865-0e9d-4f7b-9f68-6c6dbbb2594e" providerId="ADAL" clId="{9CD4D011-16A0-4884-8BCC-73A6C05DFF6C}" dt="2023-10-16T14:06:29.657" v="201"/>
          <ac:spMkLst>
            <pc:docMk/>
            <pc:sldMk cId="3548777913" sldId="305"/>
            <ac:spMk id="139" creationId="{00000000-0000-0000-0000-000000000000}"/>
          </ac:spMkLst>
        </pc:spChg>
      </pc:sldChg>
      <pc:sldChg chg="modSp mod">
        <pc:chgData name="Deanna Harris" userId="2048d865-0e9d-4f7b-9f68-6c6dbbb2594e" providerId="ADAL" clId="{9CD4D011-16A0-4884-8BCC-73A6C05DFF6C}" dt="2023-10-16T14:06:21.645" v="200"/>
        <pc:sldMkLst>
          <pc:docMk/>
          <pc:sldMk cId="233470493" sldId="306"/>
        </pc:sldMkLst>
        <pc:spChg chg="mod">
          <ac:chgData name="Deanna Harris" userId="2048d865-0e9d-4f7b-9f68-6c6dbbb2594e" providerId="ADAL" clId="{9CD4D011-16A0-4884-8BCC-73A6C05DFF6C}" dt="2023-10-16T14:06:21.645" v="200"/>
          <ac:spMkLst>
            <pc:docMk/>
            <pc:sldMk cId="233470493" sldId="306"/>
            <ac:spMk id="139" creationId="{00000000-0000-0000-0000-000000000000}"/>
          </ac:spMkLst>
        </pc:spChg>
      </pc:sldChg>
      <pc:sldChg chg="modSp mod">
        <pc:chgData name="Deanna Harris" userId="2048d865-0e9d-4f7b-9f68-6c6dbbb2594e" providerId="ADAL" clId="{9CD4D011-16A0-4884-8BCC-73A6C05DFF6C}" dt="2023-10-13T19:16:24.867" v="69"/>
        <pc:sldMkLst>
          <pc:docMk/>
          <pc:sldMk cId="4153411194" sldId="308"/>
        </pc:sldMkLst>
        <pc:spChg chg="mod">
          <ac:chgData name="Deanna Harris" userId="2048d865-0e9d-4f7b-9f68-6c6dbbb2594e" providerId="ADAL" clId="{9CD4D011-16A0-4884-8BCC-73A6C05DFF6C}" dt="2023-10-13T19:16:24.867" v="69"/>
          <ac:spMkLst>
            <pc:docMk/>
            <pc:sldMk cId="4153411194" sldId="308"/>
            <ac:spMk id="139" creationId="{00000000-0000-0000-0000-000000000000}"/>
          </ac:spMkLst>
        </pc:spChg>
      </pc:sldChg>
      <pc:sldChg chg="modSp mod">
        <pc:chgData name="Deanna Harris" userId="2048d865-0e9d-4f7b-9f68-6c6dbbb2594e" providerId="ADAL" clId="{9CD4D011-16A0-4884-8BCC-73A6C05DFF6C}" dt="2023-10-16T15:04:43.654" v="233"/>
        <pc:sldMkLst>
          <pc:docMk/>
          <pc:sldMk cId="3346727512" sldId="310"/>
        </pc:sldMkLst>
        <pc:spChg chg="mod">
          <ac:chgData name="Deanna Harris" userId="2048d865-0e9d-4f7b-9f68-6c6dbbb2594e" providerId="ADAL" clId="{9CD4D011-16A0-4884-8BCC-73A6C05DFF6C}" dt="2023-10-16T15:04:43.654" v="233"/>
          <ac:spMkLst>
            <pc:docMk/>
            <pc:sldMk cId="3346727512" sldId="310"/>
            <ac:spMk id="139" creationId="{00000000-0000-0000-0000-000000000000}"/>
          </ac:spMkLst>
        </pc:spChg>
      </pc:sldChg>
      <pc:sldChg chg="modSp mod">
        <pc:chgData name="Deanna Harris" userId="2048d865-0e9d-4f7b-9f68-6c6dbbb2594e" providerId="ADAL" clId="{9CD4D011-16A0-4884-8BCC-73A6C05DFF6C}" dt="2023-10-16T15:20:04.772" v="356"/>
        <pc:sldMkLst>
          <pc:docMk/>
          <pc:sldMk cId="1978586935" sldId="316"/>
        </pc:sldMkLst>
        <pc:spChg chg="mod">
          <ac:chgData name="Deanna Harris" userId="2048d865-0e9d-4f7b-9f68-6c6dbbb2594e" providerId="ADAL" clId="{9CD4D011-16A0-4884-8BCC-73A6C05DFF6C}" dt="2023-10-16T15:20:04.772" v="356"/>
          <ac:spMkLst>
            <pc:docMk/>
            <pc:sldMk cId="1978586935" sldId="316"/>
            <ac:spMk id="139" creationId="{00000000-0000-0000-0000-000000000000}"/>
          </ac:spMkLst>
        </pc:spChg>
      </pc:sldChg>
      <pc:sldChg chg="modSp mod">
        <pc:chgData name="Deanna Harris" userId="2048d865-0e9d-4f7b-9f68-6c6dbbb2594e" providerId="ADAL" clId="{9CD4D011-16A0-4884-8BCC-73A6C05DFF6C}" dt="2023-10-16T15:04:54.901" v="235"/>
        <pc:sldMkLst>
          <pc:docMk/>
          <pc:sldMk cId="2154911667" sldId="317"/>
        </pc:sldMkLst>
        <pc:spChg chg="mod">
          <ac:chgData name="Deanna Harris" userId="2048d865-0e9d-4f7b-9f68-6c6dbbb2594e" providerId="ADAL" clId="{9CD4D011-16A0-4884-8BCC-73A6C05DFF6C}" dt="2023-10-16T15:03:59.001" v="232" actId="20577"/>
          <ac:spMkLst>
            <pc:docMk/>
            <pc:sldMk cId="2154911667" sldId="317"/>
            <ac:spMk id="138" creationId="{00000000-0000-0000-0000-000000000000}"/>
          </ac:spMkLst>
        </pc:spChg>
        <pc:spChg chg="mod">
          <ac:chgData name="Deanna Harris" userId="2048d865-0e9d-4f7b-9f68-6c6dbbb2594e" providerId="ADAL" clId="{9CD4D011-16A0-4884-8BCC-73A6C05DFF6C}" dt="2023-10-16T15:04:54.901" v="235"/>
          <ac:spMkLst>
            <pc:docMk/>
            <pc:sldMk cId="2154911667" sldId="317"/>
            <ac:spMk id="139" creationId="{00000000-0000-0000-0000-000000000000}"/>
          </ac:spMkLst>
        </pc:spChg>
      </pc:sldChg>
      <pc:sldChg chg="modSp mod">
        <pc:chgData name="Deanna Harris" userId="2048d865-0e9d-4f7b-9f68-6c6dbbb2594e" providerId="ADAL" clId="{9CD4D011-16A0-4884-8BCC-73A6C05DFF6C}" dt="2023-10-16T15:18:42.034" v="349" actId="1076"/>
        <pc:sldMkLst>
          <pc:docMk/>
          <pc:sldMk cId="3286800227" sldId="318"/>
        </pc:sldMkLst>
        <pc:spChg chg="mod">
          <ac:chgData name="Deanna Harris" userId="2048d865-0e9d-4f7b-9f68-6c6dbbb2594e" providerId="ADAL" clId="{9CD4D011-16A0-4884-8BCC-73A6C05DFF6C}" dt="2023-10-16T15:18:42.034" v="349" actId="1076"/>
          <ac:spMkLst>
            <pc:docMk/>
            <pc:sldMk cId="3286800227" sldId="318"/>
            <ac:spMk id="138" creationId="{00000000-0000-0000-0000-000000000000}"/>
          </ac:spMkLst>
        </pc:spChg>
        <pc:spChg chg="mod">
          <ac:chgData name="Deanna Harris" userId="2048d865-0e9d-4f7b-9f68-6c6dbbb2594e" providerId="ADAL" clId="{9CD4D011-16A0-4884-8BCC-73A6C05DFF6C}" dt="2023-10-16T15:05:10.818" v="237"/>
          <ac:spMkLst>
            <pc:docMk/>
            <pc:sldMk cId="3286800227" sldId="318"/>
            <ac:spMk id="139" creationId="{00000000-0000-0000-0000-000000000000}"/>
          </ac:spMkLst>
        </pc:spChg>
      </pc:sldChg>
      <pc:sldChg chg="modSp mod">
        <pc:chgData name="Deanna Harris" userId="2048d865-0e9d-4f7b-9f68-6c6dbbb2594e" providerId="ADAL" clId="{9CD4D011-16A0-4884-8BCC-73A6C05DFF6C}" dt="2023-10-16T15:19:35.564" v="352"/>
        <pc:sldMkLst>
          <pc:docMk/>
          <pc:sldMk cId="2736408011" sldId="319"/>
        </pc:sldMkLst>
        <pc:spChg chg="mod">
          <ac:chgData name="Deanna Harris" userId="2048d865-0e9d-4f7b-9f68-6c6dbbb2594e" providerId="ADAL" clId="{9CD4D011-16A0-4884-8BCC-73A6C05DFF6C}" dt="2023-10-16T15:19:35.564" v="352"/>
          <ac:spMkLst>
            <pc:docMk/>
            <pc:sldMk cId="2736408011" sldId="319"/>
            <ac:spMk id="139" creationId="{00000000-0000-0000-0000-000000000000}"/>
          </ac:spMkLst>
        </pc:spChg>
      </pc:sldChg>
      <pc:sldChg chg="modSp mod">
        <pc:chgData name="Deanna Harris" userId="2048d865-0e9d-4f7b-9f68-6c6dbbb2594e" providerId="ADAL" clId="{9CD4D011-16A0-4884-8BCC-73A6C05DFF6C}" dt="2023-10-16T14:05:51.302" v="199" actId="14100"/>
        <pc:sldMkLst>
          <pc:docMk/>
          <pc:sldMk cId="1071662118" sldId="320"/>
        </pc:sldMkLst>
        <pc:spChg chg="mod">
          <ac:chgData name="Deanna Harris" userId="2048d865-0e9d-4f7b-9f68-6c6dbbb2594e" providerId="ADAL" clId="{9CD4D011-16A0-4884-8BCC-73A6C05DFF6C}" dt="2023-10-16T14:05:51.302" v="199" actId="14100"/>
          <ac:spMkLst>
            <pc:docMk/>
            <pc:sldMk cId="1071662118" sldId="320"/>
            <ac:spMk id="57" creationId="{00000000-0000-0000-0000-000000000000}"/>
          </ac:spMkLst>
        </pc:spChg>
      </pc:sldChg>
      <pc:sldChg chg="modSp mod">
        <pc:chgData name="Deanna Harris" userId="2048d865-0e9d-4f7b-9f68-6c6dbbb2594e" providerId="ADAL" clId="{9CD4D011-16A0-4884-8BCC-73A6C05DFF6C}" dt="2023-10-16T14:07:09.684" v="203" actId="14100"/>
        <pc:sldMkLst>
          <pc:docMk/>
          <pc:sldMk cId="4218399677" sldId="321"/>
        </pc:sldMkLst>
        <pc:spChg chg="mod">
          <ac:chgData name="Deanna Harris" userId="2048d865-0e9d-4f7b-9f68-6c6dbbb2594e" providerId="ADAL" clId="{9CD4D011-16A0-4884-8BCC-73A6C05DFF6C}" dt="2023-10-16T14:07:09.684" v="203" actId="14100"/>
          <ac:spMkLst>
            <pc:docMk/>
            <pc:sldMk cId="4218399677" sldId="321"/>
            <ac:spMk id="57" creationId="{00000000-0000-0000-0000-000000000000}"/>
          </ac:spMkLst>
        </pc:spChg>
      </pc:sldChg>
      <pc:sldChg chg="modSp mod">
        <pc:chgData name="Deanna Harris" userId="2048d865-0e9d-4f7b-9f68-6c6dbbb2594e" providerId="ADAL" clId="{9CD4D011-16A0-4884-8BCC-73A6C05DFF6C}" dt="2023-10-16T14:27:43.459" v="214" actId="14100"/>
        <pc:sldMkLst>
          <pc:docMk/>
          <pc:sldMk cId="3298011143" sldId="322"/>
        </pc:sldMkLst>
        <pc:spChg chg="mod">
          <ac:chgData name="Deanna Harris" userId="2048d865-0e9d-4f7b-9f68-6c6dbbb2594e" providerId="ADAL" clId="{9CD4D011-16A0-4884-8BCC-73A6C05DFF6C}" dt="2023-10-16T14:27:43.459" v="214" actId="14100"/>
          <ac:spMkLst>
            <pc:docMk/>
            <pc:sldMk cId="3298011143" sldId="322"/>
            <ac:spMk id="57" creationId="{00000000-0000-0000-0000-000000000000}"/>
          </ac:spMkLst>
        </pc:spChg>
      </pc:sldChg>
      <pc:sldChg chg="modSp mod">
        <pc:chgData name="Deanna Harris" userId="2048d865-0e9d-4f7b-9f68-6c6dbbb2594e" providerId="ADAL" clId="{9CD4D011-16A0-4884-8BCC-73A6C05DFF6C}" dt="2023-10-16T14:35:06.066" v="216" actId="14100"/>
        <pc:sldMkLst>
          <pc:docMk/>
          <pc:sldMk cId="2558894572" sldId="323"/>
        </pc:sldMkLst>
        <pc:spChg chg="mod">
          <ac:chgData name="Deanna Harris" userId="2048d865-0e9d-4f7b-9f68-6c6dbbb2594e" providerId="ADAL" clId="{9CD4D011-16A0-4884-8BCC-73A6C05DFF6C}" dt="2023-10-16T14:35:06.066" v="216" actId="14100"/>
          <ac:spMkLst>
            <pc:docMk/>
            <pc:sldMk cId="2558894572" sldId="323"/>
            <ac:spMk id="57" creationId="{00000000-0000-0000-0000-000000000000}"/>
          </ac:spMkLst>
        </pc:spChg>
      </pc:sldChg>
      <pc:sldChg chg="modSp mod">
        <pc:chgData name="Deanna Harris" userId="2048d865-0e9d-4f7b-9f68-6c6dbbb2594e" providerId="ADAL" clId="{9CD4D011-16A0-4884-8BCC-73A6C05DFF6C}" dt="2023-10-16T14:26:13.381" v="206"/>
        <pc:sldMkLst>
          <pc:docMk/>
          <pc:sldMk cId="967437570" sldId="325"/>
        </pc:sldMkLst>
        <pc:spChg chg="mod">
          <ac:chgData name="Deanna Harris" userId="2048d865-0e9d-4f7b-9f68-6c6dbbb2594e" providerId="ADAL" clId="{9CD4D011-16A0-4884-8BCC-73A6C05DFF6C}" dt="2023-10-16T14:26:13.381" v="206"/>
          <ac:spMkLst>
            <pc:docMk/>
            <pc:sldMk cId="967437570" sldId="325"/>
            <ac:spMk id="139" creationId="{00000000-0000-0000-0000-000000000000}"/>
          </ac:spMkLst>
        </pc:spChg>
      </pc:sldChg>
      <pc:sldChg chg="modSp mod">
        <pc:chgData name="Deanna Harris" userId="2048d865-0e9d-4f7b-9f68-6c6dbbb2594e" providerId="ADAL" clId="{9CD4D011-16A0-4884-8BCC-73A6C05DFF6C}" dt="2023-10-16T14:59:42.401" v="231" actId="14100"/>
        <pc:sldMkLst>
          <pc:docMk/>
          <pc:sldMk cId="2721505727" sldId="327"/>
        </pc:sldMkLst>
        <pc:spChg chg="mod">
          <ac:chgData name="Deanna Harris" userId="2048d865-0e9d-4f7b-9f68-6c6dbbb2594e" providerId="ADAL" clId="{9CD4D011-16A0-4884-8BCC-73A6C05DFF6C}" dt="2023-10-16T14:59:42.401" v="231" actId="14100"/>
          <ac:spMkLst>
            <pc:docMk/>
            <pc:sldMk cId="2721505727" sldId="327"/>
            <ac:spMk id="57" creationId="{00000000-0000-0000-0000-000000000000}"/>
          </ac:spMkLst>
        </pc:spChg>
      </pc:sldChg>
      <pc:sldChg chg="modSp mod">
        <pc:chgData name="Deanna Harris" userId="2048d865-0e9d-4f7b-9f68-6c6dbbb2594e" providerId="ADAL" clId="{9CD4D011-16A0-4884-8BCC-73A6C05DFF6C}" dt="2023-10-16T15:19:57.468" v="355"/>
        <pc:sldMkLst>
          <pc:docMk/>
          <pc:sldMk cId="4109820834" sldId="330"/>
        </pc:sldMkLst>
        <pc:spChg chg="mod">
          <ac:chgData name="Deanna Harris" userId="2048d865-0e9d-4f7b-9f68-6c6dbbb2594e" providerId="ADAL" clId="{9CD4D011-16A0-4884-8BCC-73A6C05DFF6C}" dt="2023-10-16T15:19:57.468" v="355"/>
          <ac:spMkLst>
            <pc:docMk/>
            <pc:sldMk cId="4109820834" sldId="330"/>
            <ac:spMk id="139" creationId="{00000000-0000-0000-0000-000000000000}"/>
          </ac:spMkLst>
        </pc:spChg>
      </pc:sldChg>
      <pc:sldChg chg="modSp mod">
        <pc:chgData name="Deanna Harris" userId="2048d865-0e9d-4f7b-9f68-6c6dbbb2594e" providerId="ADAL" clId="{9CD4D011-16A0-4884-8BCC-73A6C05DFF6C}" dt="2023-10-16T14:26:34.638" v="209"/>
        <pc:sldMkLst>
          <pc:docMk/>
          <pc:sldMk cId="131212921" sldId="331"/>
        </pc:sldMkLst>
        <pc:spChg chg="mod">
          <ac:chgData name="Deanna Harris" userId="2048d865-0e9d-4f7b-9f68-6c6dbbb2594e" providerId="ADAL" clId="{9CD4D011-16A0-4884-8BCC-73A6C05DFF6C}" dt="2023-10-16T14:26:34.638" v="209"/>
          <ac:spMkLst>
            <pc:docMk/>
            <pc:sldMk cId="131212921" sldId="331"/>
            <ac:spMk id="139" creationId="{00000000-0000-0000-0000-000000000000}"/>
          </ac:spMkLst>
        </pc:spChg>
      </pc:sldChg>
      <pc:sldChg chg="modSp mod">
        <pc:chgData name="Deanna Harris" userId="2048d865-0e9d-4f7b-9f68-6c6dbbb2594e" providerId="ADAL" clId="{9CD4D011-16A0-4884-8BCC-73A6C05DFF6C}" dt="2023-10-16T14:26:41.541" v="210"/>
        <pc:sldMkLst>
          <pc:docMk/>
          <pc:sldMk cId="2999510210" sldId="332"/>
        </pc:sldMkLst>
        <pc:spChg chg="mod">
          <ac:chgData name="Deanna Harris" userId="2048d865-0e9d-4f7b-9f68-6c6dbbb2594e" providerId="ADAL" clId="{9CD4D011-16A0-4884-8BCC-73A6C05DFF6C}" dt="2023-10-16T14:26:41.541" v="210"/>
          <ac:spMkLst>
            <pc:docMk/>
            <pc:sldMk cId="2999510210" sldId="332"/>
            <ac:spMk id="139" creationId="{00000000-0000-0000-0000-000000000000}"/>
          </ac:spMkLst>
        </pc:spChg>
      </pc:sldChg>
      <pc:sldChg chg="modSp mod">
        <pc:chgData name="Deanna Harris" userId="2048d865-0e9d-4f7b-9f68-6c6dbbb2594e" providerId="ADAL" clId="{9CD4D011-16A0-4884-8BCC-73A6C05DFF6C}" dt="2023-10-16T14:26:47.962" v="211"/>
        <pc:sldMkLst>
          <pc:docMk/>
          <pc:sldMk cId="1572752374" sldId="333"/>
        </pc:sldMkLst>
        <pc:spChg chg="mod">
          <ac:chgData name="Deanna Harris" userId="2048d865-0e9d-4f7b-9f68-6c6dbbb2594e" providerId="ADAL" clId="{9CD4D011-16A0-4884-8BCC-73A6C05DFF6C}" dt="2023-10-16T14:26:47.962" v="211"/>
          <ac:spMkLst>
            <pc:docMk/>
            <pc:sldMk cId="1572752374" sldId="333"/>
            <ac:spMk id="139" creationId="{00000000-0000-0000-0000-000000000000}"/>
          </ac:spMkLst>
        </pc:spChg>
      </pc:sldChg>
      <pc:sldChg chg="modSp mod">
        <pc:chgData name="Deanna Harris" userId="2048d865-0e9d-4f7b-9f68-6c6dbbb2594e" providerId="ADAL" clId="{9CD4D011-16A0-4884-8BCC-73A6C05DFF6C}" dt="2023-10-16T14:26:54.051" v="212"/>
        <pc:sldMkLst>
          <pc:docMk/>
          <pc:sldMk cId="4075570842" sldId="334"/>
        </pc:sldMkLst>
        <pc:spChg chg="mod">
          <ac:chgData name="Deanna Harris" userId="2048d865-0e9d-4f7b-9f68-6c6dbbb2594e" providerId="ADAL" clId="{9CD4D011-16A0-4884-8BCC-73A6C05DFF6C}" dt="2023-10-16T14:26:54.051" v="212"/>
          <ac:spMkLst>
            <pc:docMk/>
            <pc:sldMk cId="4075570842" sldId="334"/>
            <ac:spMk id="139" creationId="{00000000-0000-0000-0000-000000000000}"/>
          </ac:spMkLst>
        </pc:spChg>
      </pc:sldChg>
      <pc:sldChg chg="modSp mod">
        <pc:chgData name="Deanna Harris" userId="2048d865-0e9d-4f7b-9f68-6c6dbbb2594e" providerId="ADAL" clId="{9CD4D011-16A0-4884-8BCC-73A6C05DFF6C}" dt="2023-10-16T14:26:59.898" v="213"/>
        <pc:sldMkLst>
          <pc:docMk/>
          <pc:sldMk cId="4106821881" sldId="335"/>
        </pc:sldMkLst>
        <pc:spChg chg="mod">
          <ac:chgData name="Deanna Harris" userId="2048d865-0e9d-4f7b-9f68-6c6dbbb2594e" providerId="ADAL" clId="{9CD4D011-16A0-4884-8BCC-73A6C05DFF6C}" dt="2023-10-16T14:26:59.898" v="213"/>
          <ac:spMkLst>
            <pc:docMk/>
            <pc:sldMk cId="4106821881" sldId="335"/>
            <ac:spMk id="139" creationId="{00000000-0000-0000-0000-000000000000}"/>
          </ac:spMkLst>
        </pc:spChg>
      </pc:sldChg>
      <pc:sldChg chg="modSp mod">
        <pc:chgData name="Deanna Harris" userId="2048d865-0e9d-4f7b-9f68-6c6dbbb2594e" providerId="ADAL" clId="{9CD4D011-16A0-4884-8BCC-73A6C05DFF6C}" dt="2023-10-16T14:38:03.523" v="223" actId="1076"/>
        <pc:sldMkLst>
          <pc:docMk/>
          <pc:sldMk cId="2027214420" sldId="337"/>
        </pc:sldMkLst>
        <pc:spChg chg="mod">
          <ac:chgData name="Deanna Harris" userId="2048d865-0e9d-4f7b-9f68-6c6dbbb2594e" providerId="ADAL" clId="{9CD4D011-16A0-4884-8BCC-73A6C05DFF6C}" dt="2023-10-16T14:38:03.523" v="223" actId="1076"/>
          <ac:spMkLst>
            <pc:docMk/>
            <pc:sldMk cId="2027214420" sldId="337"/>
            <ac:spMk id="138" creationId="{00000000-0000-0000-0000-000000000000}"/>
          </ac:spMkLst>
        </pc:spChg>
        <pc:spChg chg="mod">
          <ac:chgData name="Deanna Harris" userId="2048d865-0e9d-4f7b-9f68-6c6dbbb2594e" providerId="ADAL" clId="{9CD4D011-16A0-4884-8BCC-73A6C05DFF6C}" dt="2023-10-16T14:38:01.560" v="222"/>
          <ac:spMkLst>
            <pc:docMk/>
            <pc:sldMk cId="2027214420" sldId="337"/>
            <ac:spMk id="139" creationId="{00000000-0000-0000-0000-000000000000}"/>
          </ac:spMkLst>
        </pc:spChg>
      </pc:sldChg>
      <pc:sldChg chg="modSp mod">
        <pc:chgData name="Deanna Harris" userId="2048d865-0e9d-4f7b-9f68-6c6dbbb2594e" providerId="ADAL" clId="{9CD4D011-16A0-4884-8BCC-73A6C05DFF6C}" dt="2023-10-16T15:19:44.081" v="353"/>
        <pc:sldMkLst>
          <pc:docMk/>
          <pc:sldMk cId="1876572279" sldId="338"/>
        </pc:sldMkLst>
        <pc:spChg chg="mod">
          <ac:chgData name="Deanna Harris" userId="2048d865-0e9d-4f7b-9f68-6c6dbbb2594e" providerId="ADAL" clId="{9CD4D011-16A0-4884-8BCC-73A6C05DFF6C}" dt="2023-10-16T15:19:44.081" v="353"/>
          <ac:spMkLst>
            <pc:docMk/>
            <pc:sldMk cId="1876572279" sldId="338"/>
            <ac:spMk id="139" creationId="{00000000-0000-0000-0000-000000000000}"/>
          </ac:spMkLst>
        </pc:spChg>
      </pc:sldChg>
      <pc:sldChg chg="modSp mod">
        <pc:chgData name="Deanna Harris" userId="2048d865-0e9d-4f7b-9f68-6c6dbbb2594e" providerId="ADAL" clId="{9CD4D011-16A0-4884-8BCC-73A6C05DFF6C}" dt="2023-10-16T14:51:37.236" v="224"/>
        <pc:sldMkLst>
          <pc:docMk/>
          <pc:sldMk cId="2559153688" sldId="339"/>
        </pc:sldMkLst>
        <pc:spChg chg="mod">
          <ac:chgData name="Deanna Harris" userId="2048d865-0e9d-4f7b-9f68-6c6dbbb2594e" providerId="ADAL" clId="{9CD4D011-16A0-4884-8BCC-73A6C05DFF6C}" dt="2023-10-16T14:51:37.236" v="224"/>
          <ac:spMkLst>
            <pc:docMk/>
            <pc:sldMk cId="2559153688" sldId="339"/>
            <ac:spMk id="139" creationId="{00000000-0000-0000-0000-000000000000}"/>
          </ac:spMkLst>
        </pc:spChg>
      </pc:sldChg>
      <pc:sldChg chg="modSp mod">
        <pc:chgData name="Deanna Harris" userId="2048d865-0e9d-4f7b-9f68-6c6dbbb2594e" providerId="ADAL" clId="{9CD4D011-16A0-4884-8BCC-73A6C05DFF6C}" dt="2023-10-16T14:53:00.404" v="225"/>
        <pc:sldMkLst>
          <pc:docMk/>
          <pc:sldMk cId="2421104688" sldId="340"/>
        </pc:sldMkLst>
        <pc:spChg chg="mod">
          <ac:chgData name="Deanna Harris" userId="2048d865-0e9d-4f7b-9f68-6c6dbbb2594e" providerId="ADAL" clId="{9CD4D011-16A0-4884-8BCC-73A6C05DFF6C}" dt="2023-10-16T14:53:00.404" v="225"/>
          <ac:spMkLst>
            <pc:docMk/>
            <pc:sldMk cId="2421104688" sldId="340"/>
            <ac:spMk id="139" creationId="{00000000-0000-0000-0000-000000000000}"/>
          </ac:spMkLst>
        </pc:spChg>
      </pc:sldChg>
      <pc:sldChg chg="modSp mod">
        <pc:chgData name="Deanna Harris" userId="2048d865-0e9d-4f7b-9f68-6c6dbbb2594e" providerId="ADAL" clId="{9CD4D011-16A0-4884-8BCC-73A6C05DFF6C}" dt="2023-10-16T14:53:07.532" v="226"/>
        <pc:sldMkLst>
          <pc:docMk/>
          <pc:sldMk cId="169720038" sldId="341"/>
        </pc:sldMkLst>
        <pc:spChg chg="mod">
          <ac:chgData name="Deanna Harris" userId="2048d865-0e9d-4f7b-9f68-6c6dbbb2594e" providerId="ADAL" clId="{9CD4D011-16A0-4884-8BCC-73A6C05DFF6C}" dt="2023-10-16T14:53:07.532" v="226"/>
          <ac:spMkLst>
            <pc:docMk/>
            <pc:sldMk cId="169720038" sldId="341"/>
            <ac:spMk id="139" creationId="{00000000-0000-0000-0000-000000000000}"/>
          </ac:spMkLst>
        </pc:spChg>
      </pc:sldChg>
      <pc:sldChg chg="modSp mod">
        <pc:chgData name="Deanna Harris" userId="2048d865-0e9d-4f7b-9f68-6c6dbbb2594e" providerId="ADAL" clId="{9CD4D011-16A0-4884-8BCC-73A6C05DFF6C}" dt="2023-10-16T14:58:31.050" v="227"/>
        <pc:sldMkLst>
          <pc:docMk/>
          <pc:sldMk cId="552696509" sldId="342"/>
        </pc:sldMkLst>
        <pc:spChg chg="mod">
          <ac:chgData name="Deanna Harris" userId="2048d865-0e9d-4f7b-9f68-6c6dbbb2594e" providerId="ADAL" clId="{9CD4D011-16A0-4884-8BCC-73A6C05DFF6C}" dt="2023-10-16T14:58:31.050" v="227"/>
          <ac:spMkLst>
            <pc:docMk/>
            <pc:sldMk cId="552696509" sldId="342"/>
            <ac:spMk id="139" creationId="{00000000-0000-0000-0000-000000000000}"/>
          </ac:spMkLst>
        </pc:spChg>
      </pc:sldChg>
      <pc:sldChg chg="modSp mod">
        <pc:chgData name="Deanna Harris" userId="2048d865-0e9d-4f7b-9f68-6c6dbbb2594e" providerId="ADAL" clId="{9CD4D011-16A0-4884-8BCC-73A6C05DFF6C}" dt="2023-10-17T13:26:44.102" v="612" actId="20577"/>
        <pc:sldMkLst>
          <pc:docMk/>
          <pc:sldMk cId="1738875062" sldId="343"/>
        </pc:sldMkLst>
        <pc:spChg chg="mod">
          <ac:chgData name="Deanna Harris" userId="2048d865-0e9d-4f7b-9f68-6c6dbbb2594e" providerId="ADAL" clId="{9CD4D011-16A0-4884-8BCC-73A6C05DFF6C}" dt="2023-10-17T13:26:35.925" v="604" actId="20577"/>
          <ac:spMkLst>
            <pc:docMk/>
            <pc:sldMk cId="1738875062" sldId="343"/>
            <ac:spMk id="136" creationId="{00000000-0000-0000-0000-000000000000}"/>
          </ac:spMkLst>
        </pc:spChg>
        <pc:spChg chg="mod">
          <ac:chgData name="Deanna Harris" userId="2048d865-0e9d-4f7b-9f68-6c6dbbb2594e" providerId="ADAL" clId="{9CD4D011-16A0-4884-8BCC-73A6C05DFF6C}" dt="2023-10-17T13:26:44.102" v="612" actId="20577"/>
          <ac:spMkLst>
            <pc:docMk/>
            <pc:sldMk cId="1738875062" sldId="343"/>
            <ac:spMk id="138" creationId="{00000000-0000-0000-0000-000000000000}"/>
          </ac:spMkLst>
        </pc:spChg>
        <pc:spChg chg="mod">
          <ac:chgData name="Deanna Harris" userId="2048d865-0e9d-4f7b-9f68-6c6dbbb2594e" providerId="ADAL" clId="{9CD4D011-16A0-4884-8BCC-73A6C05DFF6C}" dt="2023-10-16T14:58:40.713" v="228"/>
          <ac:spMkLst>
            <pc:docMk/>
            <pc:sldMk cId="1738875062" sldId="343"/>
            <ac:spMk id="139" creationId="{00000000-0000-0000-0000-000000000000}"/>
          </ac:spMkLst>
        </pc:spChg>
      </pc:sldChg>
      <pc:sldChg chg="modSp mod">
        <pc:chgData name="Deanna Harris" userId="2048d865-0e9d-4f7b-9f68-6c6dbbb2594e" providerId="ADAL" clId="{9CD4D011-16A0-4884-8BCC-73A6C05DFF6C}" dt="2023-10-16T14:36:10.510" v="220"/>
        <pc:sldMkLst>
          <pc:docMk/>
          <pc:sldMk cId="3160245476" sldId="344"/>
        </pc:sldMkLst>
        <pc:spChg chg="mod">
          <ac:chgData name="Deanna Harris" userId="2048d865-0e9d-4f7b-9f68-6c6dbbb2594e" providerId="ADAL" clId="{9CD4D011-16A0-4884-8BCC-73A6C05DFF6C}" dt="2023-10-16T14:36:10.510" v="220"/>
          <ac:spMkLst>
            <pc:docMk/>
            <pc:sldMk cId="3160245476" sldId="344"/>
            <ac:spMk id="139" creationId="{00000000-0000-0000-0000-000000000000}"/>
          </ac:spMkLst>
        </pc:spChg>
      </pc:sldChg>
      <pc:sldChg chg="modSp mod">
        <pc:chgData name="Deanna Harris" userId="2048d865-0e9d-4f7b-9f68-6c6dbbb2594e" providerId="ADAL" clId="{9CD4D011-16A0-4884-8BCC-73A6C05DFF6C}" dt="2023-10-16T14:36:22.864" v="221"/>
        <pc:sldMkLst>
          <pc:docMk/>
          <pc:sldMk cId="2279262009" sldId="345"/>
        </pc:sldMkLst>
        <pc:spChg chg="mod">
          <ac:chgData name="Deanna Harris" userId="2048d865-0e9d-4f7b-9f68-6c6dbbb2594e" providerId="ADAL" clId="{9CD4D011-16A0-4884-8BCC-73A6C05DFF6C}" dt="2023-10-16T14:36:22.864" v="221"/>
          <ac:spMkLst>
            <pc:docMk/>
            <pc:sldMk cId="2279262009" sldId="345"/>
            <ac:spMk id="139" creationId="{00000000-0000-0000-0000-000000000000}"/>
          </ac:spMkLst>
        </pc:spChg>
      </pc:sldChg>
      <pc:sldChg chg="addSp delSp modSp mod">
        <pc:chgData name="Deanna Harris" userId="2048d865-0e9d-4f7b-9f68-6c6dbbb2594e" providerId="ADAL" clId="{9CD4D011-16A0-4884-8BCC-73A6C05DFF6C}" dt="2023-10-16T15:08:22.628" v="245"/>
        <pc:sldMkLst>
          <pc:docMk/>
          <pc:sldMk cId="696238227" sldId="346"/>
        </pc:sldMkLst>
        <pc:spChg chg="mod">
          <ac:chgData name="Deanna Harris" userId="2048d865-0e9d-4f7b-9f68-6c6dbbb2594e" providerId="ADAL" clId="{9CD4D011-16A0-4884-8BCC-73A6C05DFF6C}" dt="2023-10-16T15:07:47.194" v="241" actId="6549"/>
          <ac:spMkLst>
            <pc:docMk/>
            <pc:sldMk cId="696238227" sldId="346"/>
            <ac:spMk id="138" creationId="{00000000-0000-0000-0000-000000000000}"/>
          </ac:spMkLst>
        </pc:spChg>
        <pc:spChg chg="mod">
          <ac:chgData name="Deanna Harris" userId="2048d865-0e9d-4f7b-9f68-6c6dbbb2594e" providerId="ADAL" clId="{9CD4D011-16A0-4884-8BCC-73A6C05DFF6C}" dt="2023-10-16T15:08:22.628" v="245"/>
          <ac:spMkLst>
            <pc:docMk/>
            <pc:sldMk cId="696238227" sldId="346"/>
            <ac:spMk id="139" creationId="{00000000-0000-0000-0000-000000000000}"/>
          </ac:spMkLst>
        </pc:spChg>
        <pc:picChg chg="del">
          <ac:chgData name="Deanna Harris" userId="2048d865-0e9d-4f7b-9f68-6c6dbbb2594e" providerId="ADAL" clId="{9CD4D011-16A0-4884-8BCC-73A6C05DFF6C}" dt="2023-10-16T15:07:03.763" v="239" actId="478"/>
          <ac:picMkLst>
            <pc:docMk/>
            <pc:sldMk cId="696238227" sldId="346"/>
            <ac:picMk id="3" creationId="{93930D75-C363-D39D-9BF3-6626509E888D}"/>
          </ac:picMkLst>
        </pc:picChg>
        <pc:picChg chg="add mod">
          <ac:chgData name="Deanna Harris" userId="2048d865-0e9d-4f7b-9f68-6c6dbbb2594e" providerId="ADAL" clId="{9CD4D011-16A0-4884-8BCC-73A6C05DFF6C}" dt="2023-10-16T15:08:01.986" v="244" actId="1076"/>
          <ac:picMkLst>
            <pc:docMk/>
            <pc:sldMk cId="696238227" sldId="346"/>
            <ac:picMk id="5" creationId="{7C3216B0-342B-4732-1E76-336A4A5D1E4D}"/>
          </ac:picMkLst>
        </pc:picChg>
      </pc:sldChg>
      <pc:sldChg chg="modSp mod">
        <pc:chgData name="Deanna Harris" userId="2048d865-0e9d-4f7b-9f68-6c6dbbb2594e" providerId="ADAL" clId="{9CD4D011-16A0-4884-8BCC-73A6C05DFF6C}" dt="2023-10-16T18:53:35.432" v="545" actId="1076"/>
        <pc:sldMkLst>
          <pc:docMk/>
          <pc:sldMk cId="2242885215" sldId="347"/>
        </pc:sldMkLst>
        <pc:spChg chg="mod">
          <ac:chgData name="Deanna Harris" userId="2048d865-0e9d-4f7b-9f68-6c6dbbb2594e" providerId="ADAL" clId="{9CD4D011-16A0-4884-8BCC-73A6C05DFF6C}" dt="2023-10-16T18:53:35.432" v="545" actId="1076"/>
          <ac:spMkLst>
            <pc:docMk/>
            <pc:sldMk cId="2242885215" sldId="347"/>
            <ac:spMk id="138" creationId="{00000000-0000-0000-0000-000000000000}"/>
          </ac:spMkLst>
        </pc:spChg>
        <pc:spChg chg="mod">
          <ac:chgData name="Deanna Harris" userId="2048d865-0e9d-4f7b-9f68-6c6dbbb2594e" providerId="ADAL" clId="{9CD4D011-16A0-4884-8BCC-73A6C05DFF6C}" dt="2023-10-16T15:05:03.984" v="236"/>
          <ac:spMkLst>
            <pc:docMk/>
            <pc:sldMk cId="2242885215" sldId="347"/>
            <ac:spMk id="139" creationId="{00000000-0000-0000-0000-000000000000}"/>
          </ac:spMkLst>
        </pc:spChg>
      </pc:sldChg>
      <pc:sldChg chg="addSp delSp modSp add mod">
        <pc:chgData name="Deanna Harris" userId="2048d865-0e9d-4f7b-9f68-6c6dbbb2594e" providerId="ADAL" clId="{9CD4D011-16A0-4884-8BCC-73A6C05DFF6C}" dt="2023-10-16T17:02:19.376" v="497" actId="14100"/>
        <pc:sldMkLst>
          <pc:docMk/>
          <pc:sldMk cId="760532820" sldId="348"/>
        </pc:sldMkLst>
        <pc:spChg chg="mod">
          <ac:chgData name="Deanna Harris" userId="2048d865-0e9d-4f7b-9f68-6c6dbbb2594e" providerId="ADAL" clId="{9CD4D011-16A0-4884-8BCC-73A6C05DFF6C}" dt="2023-10-16T15:19:20.356" v="351"/>
          <ac:spMkLst>
            <pc:docMk/>
            <pc:sldMk cId="760532820" sldId="348"/>
            <ac:spMk id="139" creationId="{00000000-0000-0000-0000-000000000000}"/>
          </ac:spMkLst>
        </pc:spChg>
        <pc:picChg chg="del">
          <ac:chgData name="Deanna Harris" userId="2048d865-0e9d-4f7b-9f68-6c6dbbb2594e" providerId="ADAL" clId="{9CD4D011-16A0-4884-8BCC-73A6C05DFF6C}" dt="2023-10-16T15:09:31.622" v="246" actId="478"/>
          <ac:picMkLst>
            <pc:docMk/>
            <pc:sldMk cId="760532820" sldId="348"/>
            <ac:picMk id="3" creationId="{93930D75-C363-D39D-9BF3-6626509E888D}"/>
          </ac:picMkLst>
        </pc:picChg>
        <pc:picChg chg="add mod">
          <ac:chgData name="Deanna Harris" userId="2048d865-0e9d-4f7b-9f68-6c6dbbb2594e" providerId="ADAL" clId="{9CD4D011-16A0-4884-8BCC-73A6C05DFF6C}" dt="2023-10-16T17:02:19.376" v="497" actId="14100"/>
          <ac:picMkLst>
            <pc:docMk/>
            <pc:sldMk cId="760532820" sldId="348"/>
            <ac:picMk id="5" creationId="{9CCA5E89-93D9-5CAF-55B5-B4D78FB6D261}"/>
          </ac:picMkLst>
        </pc:picChg>
        <pc:picChg chg="add del">
          <ac:chgData name="Deanna Harris" userId="2048d865-0e9d-4f7b-9f68-6c6dbbb2594e" providerId="ADAL" clId="{9CD4D011-16A0-4884-8BCC-73A6C05DFF6C}" dt="2023-10-16T15:13:51.959" v="252" actId="478"/>
          <ac:picMkLst>
            <pc:docMk/>
            <pc:sldMk cId="760532820" sldId="348"/>
            <ac:picMk id="7" creationId="{A049C146-E7E7-FAC4-015F-68AB4F256A2C}"/>
          </ac:picMkLst>
        </pc:picChg>
      </pc:sldChg>
      <pc:sldChg chg="addSp modSp add mod">
        <pc:chgData name="Deanna Harris" userId="2048d865-0e9d-4f7b-9f68-6c6dbbb2594e" providerId="ADAL" clId="{9CD4D011-16A0-4884-8BCC-73A6C05DFF6C}" dt="2023-10-16T15:19:05.579" v="350"/>
        <pc:sldMkLst>
          <pc:docMk/>
          <pc:sldMk cId="1979520475" sldId="349"/>
        </pc:sldMkLst>
        <pc:spChg chg="mod">
          <ac:chgData name="Deanna Harris" userId="2048d865-0e9d-4f7b-9f68-6c6dbbb2594e" providerId="ADAL" clId="{9CD4D011-16A0-4884-8BCC-73A6C05DFF6C}" dt="2023-10-16T15:19:05.579" v="350"/>
          <ac:spMkLst>
            <pc:docMk/>
            <pc:sldMk cId="1979520475" sldId="349"/>
            <ac:spMk id="139" creationId="{00000000-0000-0000-0000-000000000000}"/>
          </ac:spMkLst>
        </pc:spChg>
        <pc:picChg chg="add mod">
          <ac:chgData name="Deanna Harris" userId="2048d865-0e9d-4f7b-9f68-6c6dbbb2594e" providerId="ADAL" clId="{9CD4D011-16A0-4884-8BCC-73A6C05DFF6C}" dt="2023-10-16T15:14:34.892" v="256" actId="1076"/>
          <ac:picMkLst>
            <pc:docMk/>
            <pc:sldMk cId="1979520475" sldId="349"/>
            <ac:picMk id="4" creationId="{DADD4887-D1A0-25E0-5D78-E1682C86B0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948054-9D7B-1F65-61BF-89E921147A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83EA19-BABA-6B67-7C19-AC8FE33EE1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E1BAC5-2E5F-4E22-A224-6342D72A0A51}" type="datetimeFigureOut">
              <a:rPr lang="en-US" smtClean="0"/>
              <a:t>10/16/2023</a:t>
            </a:fld>
            <a:endParaRPr lang="en-US"/>
          </a:p>
        </p:txBody>
      </p:sp>
      <p:sp>
        <p:nvSpPr>
          <p:cNvPr id="4" name="Footer Placeholder 3">
            <a:extLst>
              <a:ext uri="{FF2B5EF4-FFF2-40B4-BE49-F238E27FC236}">
                <a16:creationId xmlns:a16="http://schemas.microsoft.com/office/drawing/2014/main" id="{A75DE1CD-3D04-AE37-8DB6-9949D3B3F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F7D35E-9480-C3F6-8AA1-3A8E024E34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0E165C-C3D6-45E1-A649-73318DF2C51D}" type="slidenum">
              <a:rPr lang="en-US" smtClean="0"/>
              <a:t>‹#›</a:t>
            </a:fld>
            <a:endParaRPr lang="en-US"/>
          </a:p>
        </p:txBody>
      </p:sp>
    </p:spTree>
    <p:extLst>
      <p:ext uri="{BB962C8B-B14F-4D97-AF65-F5344CB8AC3E}">
        <p14:creationId xmlns:p14="http://schemas.microsoft.com/office/powerpoint/2010/main" val="4075944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1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50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04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72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69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6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00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85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37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67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854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184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35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404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03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511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040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38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02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24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2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737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50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77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012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010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225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75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484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07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248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7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804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542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4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8890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3311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516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2433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1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46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6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02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06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6d36b16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6d36b16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11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tea-texas.maps.arcgis.com/apps/webappviewer/index.html?id=90eaceb0831a4eda96434231e652591b" TargetMode="External"/><Relationship Id="rId5" Type="http://schemas.openxmlformats.org/officeDocument/2006/relationships/hyperlink" Target="https://tea.texas.gov/sites/default/files/census-block-group-map-instructions.pdf" TargetMode="External"/><Relationship Id="rId4" Type="http://schemas.openxmlformats.org/officeDocument/2006/relationships/hyperlink" Target="https://tea.texas.gov/texas-schools/general-information/census-block-group-tool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065825"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latin typeface="Open Sans"/>
                <a:ea typeface="Open Sans"/>
                <a:cs typeface="Open Sans"/>
                <a:sym typeface="Open Sans"/>
              </a:rPr>
              <a:t>CENSUS BLOCK</a:t>
            </a:r>
            <a:endParaRPr sz="4800" dirty="0">
              <a:latin typeface="Open Sans"/>
              <a:ea typeface="Open Sans"/>
              <a:cs typeface="Open Sans"/>
              <a:sym typeface="Open Sans"/>
            </a:endParaRPr>
          </a:p>
        </p:txBody>
      </p:sp>
      <p:sp>
        <p:nvSpPr>
          <p:cNvPr id="55" name="Google Shape;55;p13"/>
          <p:cNvSpPr txBox="1"/>
          <p:nvPr/>
        </p:nvSpPr>
        <p:spPr>
          <a:xfrm>
            <a:off x="228375" y="18295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Open Sans"/>
                <a:ea typeface="Open Sans"/>
                <a:cs typeface="Open Sans"/>
                <a:sym typeface="Open Sans"/>
              </a:rPr>
              <a:t>Deanna Harris</a:t>
            </a:r>
          </a:p>
          <a:p>
            <a:pPr marL="0" lvl="0" indent="0" algn="l" rtl="0">
              <a:spcBef>
                <a:spcPts val="0"/>
              </a:spcBef>
              <a:spcAft>
                <a:spcPts val="0"/>
              </a:spcAft>
              <a:buNone/>
            </a:pPr>
            <a:r>
              <a:rPr lang="en-US" dirty="0">
                <a:solidFill>
                  <a:srgbClr val="FFFFFF"/>
                </a:solidFill>
                <a:latin typeface="Open Sans"/>
                <a:ea typeface="Open Sans"/>
                <a:cs typeface="Open Sans"/>
                <a:sym typeface="Open Sans"/>
              </a:rPr>
              <a:t>10/17/2023</a:t>
            </a: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122842" y="4820400"/>
            <a:ext cx="3346499" cy="4616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a:p>
            <a:pPr marL="0" lvl="0" indent="0" algn="l" rtl="0">
              <a:spcBef>
                <a:spcPts val="0"/>
              </a:spcBef>
              <a:spcAft>
                <a:spcPts val="0"/>
              </a:spcAft>
              <a:buNone/>
            </a:pPr>
            <a:endParaRPr sz="900" dirty="0">
              <a:solidFill>
                <a:srgbClr val="FFFFFF"/>
              </a:solidFill>
            </a:endParaRPr>
          </a:p>
        </p:txBody>
      </p:sp>
      <p:sp>
        <p:nvSpPr>
          <p:cNvPr id="2" name="Slide Number Placeholder 1">
            <a:extLst>
              <a:ext uri="{FF2B5EF4-FFF2-40B4-BE49-F238E27FC236}">
                <a16:creationId xmlns:a16="http://schemas.microsoft.com/office/drawing/2014/main" id="{26DE7748-365F-E5FE-7F96-1B51EC8814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6" name="Picture 5">
            <a:extLst>
              <a:ext uri="{FF2B5EF4-FFF2-40B4-BE49-F238E27FC236}">
                <a16:creationId xmlns:a16="http://schemas.microsoft.com/office/drawing/2014/main" id="{DE0AEC41-4448-5C2E-9FFA-8C7E19791DC5}"/>
              </a:ext>
            </a:extLst>
          </p:cNvPr>
          <p:cNvPicPr>
            <a:picLocks noChangeAspect="1"/>
          </p:cNvPicPr>
          <p:nvPr/>
        </p:nvPicPr>
        <p:blipFill>
          <a:blip r:embed="rId4"/>
          <a:stretch>
            <a:fillRect/>
          </a:stretch>
        </p:blipFill>
        <p:spPr>
          <a:xfrm>
            <a:off x="266800" y="981018"/>
            <a:ext cx="7607430" cy="3641781"/>
          </a:xfrm>
          <a:prstGeom prst="rect">
            <a:avLst/>
          </a:prstGeom>
        </p:spPr>
      </p:pic>
      <p:pic>
        <p:nvPicPr>
          <p:cNvPr id="8" name="Picture 7">
            <a:extLst>
              <a:ext uri="{FF2B5EF4-FFF2-40B4-BE49-F238E27FC236}">
                <a16:creationId xmlns:a16="http://schemas.microsoft.com/office/drawing/2014/main" id="{52596142-83A8-7197-7D7D-B38BB6715F87}"/>
              </a:ext>
            </a:extLst>
          </p:cNvPr>
          <p:cNvPicPr>
            <a:picLocks noChangeAspect="1"/>
          </p:cNvPicPr>
          <p:nvPr/>
        </p:nvPicPr>
        <p:blipFill>
          <a:blip r:embed="rId5"/>
          <a:stretch>
            <a:fillRect/>
          </a:stretch>
        </p:blipFill>
        <p:spPr>
          <a:xfrm>
            <a:off x="2732093" y="2006600"/>
            <a:ext cx="68580" cy="114300"/>
          </a:xfrm>
          <a:prstGeom prst="rect">
            <a:avLst/>
          </a:prstGeom>
        </p:spPr>
      </p:pic>
      <p:sp>
        <p:nvSpPr>
          <p:cNvPr id="2" name="Slide Number Placeholder 1">
            <a:extLst>
              <a:ext uri="{FF2B5EF4-FFF2-40B4-BE49-F238E27FC236}">
                <a16:creationId xmlns:a16="http://schemas.microsoft.com/office/drawing/2014/main" id="{E17249A5-3328-29E2-DAFA-43049A7C7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2626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4EAE7EFD-0F67-B5D1-AC4F-83C14BC5F5E8}"/>
              </a:ext>
            </a:extLst>
          </p:cNvPr>
          <p:cNvPicPr>
            <a:picLocks noChangeAspect="1"/>
          </p:cNvPicPr>
          <p:nvPr/>
        </p:nvPicPr>
        <p:blipFill>
          <a:blip r:embed="rId4"/>
          <a:stretch>
            <a:fillRect/>
          </a:stretch>
        </p:blipFill>
        <p:spPr>
          <a:xfrm>
            <a:off x="406401" y="809522"/>
            <a:ext cx="6438900" cy="3924300"/>
          </a:xfrm>
          <a:prstGeom prst="rect">
            <a:avLst/>
          </a:prstGeom>
        </p:spPr>
      </p:pic>
      <p:pic>
        <p:nvPicPr>
          <p:cNvPr id="6" name="Picture 5">
            <a:extLst>
              <a:ext uri="{FF2B5EF4-FFF2-40B4-BE49-F238E27FC236}">
                <a16:creationId xmlns:a16="http://schemas.microsoft.com/office/drawing/2014/main" id="{35044FFE-B6BF-3372-D3EC-6FB4BCAD53DE}"/>
              </a:ext>
            </a:extLst>
          </p:cNvPr>
          <p:cNvPicPr>
            <a:picLocks noChangeAspect="1"/>
          </p:cNvPicPr>
          <p:nvPr/>
        </p:nvPicPr>
        <p:blipFill>
          <a:blip r:embed="rId5"/>
          <a:stretch>
            <a:fillRect/>
          </a:stretch>
        </p:blipFill>
        <p:spPr>
          <a:xfrm>
            <a:off x="2406655" y="1741497"/>
            <a:ext cx="59013" cy="125403"/>
          </a:xfrm>
          <a:prstGeom prst="rect">
            <a:avLst/>
          </a:prstGeom>
        </p:spPr>
      </p:pic>
      <p:sp>
        <p:nvSpPr>
          <p:cNvPr id="2" name="Slide Number Placeholder 1">
            <a:extLst>
              <a:ext uri="{FF2B5EF4-FFF2-40B4-BE49-F238E27FC236}">
                <a16:creationId xmlns:a16="http://schemas.microsoft.com/office/drawing/2014/main" id="{BB232930-329D-D20B-F593-046FFE93DE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96743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5" name="Picture 4">
            <a:extLst>
              <a:ext uri="{FF2B5EF4-FFF2-40B4-BE49-F238E27FC236}">
                <a16:creationId xmlns:a16="http://schemas.microsoft.com/office/drawing/2014/main" id="{DAEF227A-87F1-F51F-490F-CB6BF7EC31E5}"/>
              </a:ext>
            </a:extLst>
          </p:cNvPr>
          <p:cNvPicPr>
            <a:picLocks noChangeAspect="1"/>
          </p:cNvPicPr>
          <p:nvPr/>
        </p:nvPicPr>
        <p:blipFill>
          <a:blip r:embed="rId4"/>
          <a:stretch>
            <a:fillRect/>
          </a:stretch>
        </p:blipFill>
        <p:spPr>
          <a:xfrm>
            <a:off x="329621" y="1281383"/>
            <a:ext cx="8151521" cy="3262018"/>
          </a:xfrm>
          <a:prstGeom prst="rect">
            <a:avLst/>
          </a:prstGeom>
        </p:spPr>
      </p:pic>
      <p:sp>
        <p:nvSpPr>
          <p:cNvPr id="2" name="Slide Number Placeholder 1">
            <a:extLst>
              <a:ext uri="{FF2B5EF4-FFF2-40B4-BE49-F238E27FC236}">
                <a16:creationId xmlns:a16="http://schemas.microsoft.com/office/drawing/2014/main" id="{B03A5B88-9ED7-3833-A9A4-35D3EDCFE0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994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Procedures – Dowload and Install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B68F336A-25CB-00E1-703F-AB78F516A5C1}"/>
              </a:ext>
            </a:extLst>
          </p:cNvPr>
          <p:cNvPicPr>
            <a:picLocks noChangeAspect="1"/>
          </p:cNvPicPr>
          <p:nvPr/>
        </p:nvPicPr>
        <p:blipFill>
          <a:blip r:embed="rId4"/>
          <a:stretch>
            <a:fillRect/>
          </a:stretch>
        </p:blipFill>
        <p:spPr>
          <a:xfrm>
            <a:off x="510989" y="876893"/>
            <a:ext cx="6118411" cy="3999905"/>
          </a:xfrm>
          <a:prstGeom prst="rect">
            <a:avLst/>
          </a:prstGeom>
        </p:spPr>
      </p:pic>
      <p:sp>
        <p:nvSpPr>
          <p:cNvPr id="2" name="Slide Number Placeholder 1">
            <a:extLst>
              <a:ext uri="{FF2B5EF4-FFF2-40B4-BE49-F238E27FC236}">
                <a16:creationId xmlns:a16="http://schemas.microsoft.com/office/drawing/2014/main" id="{1777AF47-54A6-ED8B-20ED-00A68DDE89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96678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Downloading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80421" y="809524"/>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453CB00E-DDD7-608E-B6C4-8B1C157A6B88}"/>
              </a:ext>
            </a:extLst>
          </p:cNvPr>
          <p:cNvPicPr>
            <a:picLocks noChangeAspect="1"/>
          </p:cNvPicPr>
          <p:nvPr/>
        </p:nvPicPr>
        <p:blipFill>
          <a:blip r:embed="rId4"/>
          <a:stretch>
            <a:fillRect/>
          </a:stretch>
        </p:blipFill>
        <p:spPr>
          <a:xfrm>
            <a:off x="749300" y="960304"/>
            <a:ext cx="6781799" cy="3802138"/>
          </a:xfrm>
          <a:prstGeom prst="rect">
            <a:avLst/>
          </a:prstGeom>
        </p:spPr>
      </p:pic>
      <p:sp>
        <p:nvSpPr>
          <p:cNvPr id="2" name="Slide Number Placeholder 1">
            <a:extLst>
              <a:ext uri="{FF2B5EF4-FFF2-40B4-BE49-F238E27FC236}">
                <a16:creationId xmlns:a16="http://schemas.microsoft.com/office/drawing/2014/main" id="{7F5A6A55-C170-C9AD-EB57-8F94EE2DE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3121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Downloading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80421" y="809524"/>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5" name="Picture 4">
            <a:extLst>
              <a:ext uri="{FF2B5EF4-FFF2-40B4-BE49-F238E27FC236}">
                <a16:creationId xmlns:a16="http://schemas.microsoft.com/office/drawing/2014/main" id="{E0AD05D0-B4A7-405A-C9C8-2572281E3E4B}"/>
              </a:ext>
            </a:extLst>
          </p:cNvPr>
          <p:cNvPicPr>
            <a:picLocks noChangeAspect="1"/>
          </p:cNvPicPr>
          <p:nvPr/>
        </p:nvPicPr>
        <p:blipFill>
          <a:blip r:embed="rId4"/>
          <a:stretch>
            <a:fillRect/>
          </a:stretch>
        </p:blipFill>
        <p:spPr>
          <a:xfrm>
            <a:off x="1971348" y="877099"/>
            <a:ext cx="4640046" cy="3806506"/>
          </a:xfrm>
          <a:prstGeom prst="rect">
            <a:avLst/>
          </a:prstGeom>
        </p:spPr>
      </p:pic>
      <p:sp>
        <p:nvSpPr>
          <p:cNvPr id="2" name="Slide Number Placeholder 1">
            <a:extLst>
              <a:ext uri="{FF2B5EF4-FFF2-40B4-BE49-F238E27FC236}">
                <a16:creationId xmlns:a16="http://schemas.microsoft.com/office/drawing/2014/main" id="{603797D1-0E53-CD78-C8EB-6AE5558A23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99951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Downloading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80421" y="809524"/>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4" name="Picture 3">
            <a:extLst>
              <a:ext uri="{FF2B5EF4-FFF2-40B4-BE49-F238E27FC236}">
                <a16:creationId xmlns:a16="http://schemas.microsoft.com/office/drawing/2014/main" id="{E3AB28E0-563B-C739-7A99-F542DD4CCEEA}"/>
              </a:ext>
            </a:extLst>
          </p:cNvPr>
          <p:cNvPicPr>
            <a:picLocks noChangeAspect="1"/>
          </p:cNvPicPr>
          <p:nvPr/>
        </p:nvPicPr>
        <p:blipFill>
          <a:blip r:embed="rId4"/>
          <a:stretch>
            <a:fillRect/>
          </a:stretch>
        </p:blipFill>
        <p:spPr>
          <a:xfrm>
            <a:off x="1924051" y="877099"/>
            <a:ext cx="4892378" cy="3988566"/>
          </a:xfrm>
          <a:prstGeom prst="rect">
            <a:avLst/>
          </a:prstGeom>
        </p:spPr>
      </p:pic>
      <p:sp>
        <p:nvSpPr>
          <p:cNvPr id="2" name="Slide Number Placeholder 1">
            <a:extLst>
              <a:ext uri="{FF2B5EF4-FFF2-40B4-BE49-F238E27FC236}">
                <a16:creationId xmlns:a16="http://schemas.microsoft.com/office/drawing/2014/main" id="{5E8449BB-4E48-6A83-0F08-27FA99CA46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57275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Downloading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80421" y="809524"/>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 name="Picture 1">
            <a:extLst>
              <a:ext uri="{FF2B5EF4-FFF2-40B4-BE49-F238E27FC236}">
                <a16:creationId xmlns:a16="http://schemas.microsoft.com/office/drawing/2014/main" id="{F4F2DDE8-A1F2-A5A5-EC7E-66F97990C76E}"/>
              </a:ext>
            </a:extLst>
          </p:cNvPr>
          <p:cNvPicPr>
            <a:picLocks noChangeAspect="1"/>
          </p:cNvPicPr>
          <p:nvPr/>
        </p:nvPicPr>
        <p:blipFill>
          <a:blip r:embed="rId4"/>
          <a:stretch>
            <a:fillRect/>
          </a:stretch>
        </p:blipFill>
        <p:spPr>
          <a:xfrm>
            <a:off x="1778000" y="843398"/>
            <a:ext cx="4827851" cy="3977002"/>
          </a:xfrm>
          <a:prstGeom prst="rect">
            <a:avLst/>
          </a:prstGeom>
        </p:spPr>
      </p:pic>
      <p:sp>
        <p:nvSpPr>
          <p:cNvPr id="3" name="Slide Number Placeholder 2">
            <a:extLst>
              <a:ext uri="{FF2B5EF4-FFF2-40B4-BE49-F238E27FC236}">
                <a16:creationId xmlns:a16="http://schemas.microsoft.com/office/drawing/2014/main" id="{A1A1AFBF-E0D1-4359-4E14-94F2CAABB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07557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Downloading the Tool</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80421" y="809524"/>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 name="Picture 1">
            <a:extLst>
              <a:ext uri="{FF2B5EF4-FFF2-40B4-BE49-F238E27FC236}">
                <a16:creationId xmlns:a16="http://schemas.microsoft.com/office/drawing/2014/main" id="{996E8CA5-F05E-E0FC-88E4-B76D8CD1857D}"/>
              </a:ext>
            </a:extLst>
          </p:cNvPr>
          <p:cNvPicPr>
            <a:picLocks noChangeAspect="1"/>
          </p:cNvPicPr>
          <p:nvPr/>
        </p:nvPicPr>
        <p:blipFill>
          <a:blip r:embed="rId4"/>
          <a:stretch>
            <a:fillRect/>
          </a:stretch>
        </p:blipFill>
        <p:spPr>
          <a:xfrm>
            <a:off x="261015" y="1067899"/>
            <a:ext cx="4423773" cy="3577792"/>
          </a:xfrm>
          <a:prstGeom prst="rect">
            <a:avLst/>
          </a:prstGeom>
        </p:spPr>
      </p:pic>
      <p:pic>
        <p:nvPicPr>
          <p:cNvPr id="3" name="Picture 2">
            <a:extLst>
              <a:ext uri="{FF2B5EF4-FFF2-40B4-BE49-F238E27FC236}">
                <a16:creationId xmlns:a16="http://schemas.microsoft.com/office/drawing/2014/main" id="{4E41829E-0C76-38B4-CD7F-C1D13E87C28F}"/>
              </a:ext>
            </a:extLst>
          </p:cNvPr>
          <p:cNvPicPr>
            <a:picLocks noChangeAspect="1"/>
          </p:cNvPicPr>
          <p:nvPr/>
        </p:nvPicPr>
        <p:blipFill>
          <a:blip r:embed="rId5"/>
          <a:stretch>
            <a:fillRect/>
          </a:stretch>
        </p:blipFill>
        <p:spPr>
          <a:xfrm>
            <a:off x="4934992" y="1253272"/>
            <a:ext cx="3828587" cy="3392419"/>
          </a:xfrm>
          <a:prstGeom prst="rect">
            <a:avLst/>
          </a:prstGeom>
        </p:spPr>
      </p:pic>
      <p:sp>
        <p:nvSpPr>
          <p:cNvPr id="4" name="Slide Number Placeholder 3">
            <a:extLst>
              <a:ext uri="{FF2B5EF4-FFF2-40B4-BE49-F238E27FC236}">
                <a16:creationId xmlns:a16="http://schemas.microsoft.com/office/drawing/2014/main" id="{B3A71B73-BB88-44B4-E69D-825553907C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410682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49741"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Open Sans"/>
                <a:ea typeface="Open Sans"/>
                <a:cs typeface="Open Sans"/>
                <a:sym typeface="Open Sans"/>
              </a:rPr>
              <a:t>MANUAL SINGLE-ENTRY METHOD</a:t>
            </a:r>
            <a:endParaRPr sz="4800" dirty="0">
              <a:latin typeface="Open Sans"/>
              <a:ea typeface="Open Sans"/>
              <a:cs typeface="Open Sans"/>
              <a:sym typeface="Open Sans"/>
            </a:endParaRPr>
          </a:p>
        </p:txBody>
      </p:sp>
      <p:sp>
        <p:nvSpPr>
          <p:cNvPr id="55" name="Google Shape;55;p13"/>
          <p:cNvSpPr txBox="1"/>
          <p:nvPr/>
        </p:nvSpPr>
        <p:spPr>
          <a:xfrm>
            <a:off x="228375" y="18295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solidFill>
                <a:srgbClr val="FFFFFF"/>
              </a:solidFill>
              <a:latin typeface="Open Sans"/>
              <a:ea typeface="Open Sans"/>
              <a:cs typeface="Open Sans"/>
              <a:sym typeface="Open Sans"/>
            </a:endParaRPr>
          </a:p>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228375" y="4820400"/>
            <a:ext cx="3294754" cy="3231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CAB2F092-0ECC-52B3-3BD5-D41F0A1D28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29801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2023 TIMELINE</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dirty="0">
              <a:latin typeface="Open Sans"/>
              <a:ea typeface="Open Sans"/>
              <a:cs typeface="Open Sans"/>
              <a:sym typeface="Open Sans"/>
            </a:endParaRPr>
          </a:p>
          <a:p>
            <a:pPr lvl="0" algn="l" rtl="0">
              <a:spcBef>
                <a:spcPts val="0"/>
              </a:spcBef>
              <a:spcAft>
                <a:spcPts val="0"/>
              </a:spcAft>
            </a:pPr>
            <a:endParaRPr lang="en-US" b="1" dirty="0">
              <a:latin typeface="Open Sans"/>
              <a:ea typeface="Open Sans"/>
              <a:cs typeface="Open Sans"/>
              <a:sym typeface="Open Sans"/>
            </a:endParaRPr>
          </a:p>
          <a:p>
            <a:pPr lvl="0" algn="l" rtl="0">
              <a:spcBef>
                <a:spcPts val="0"/>
              </a:spcBef>
              <a:spcAft>
                <a:spcPts val="0"/>
              </a:spcAft>
            </a:pPr>
            <a:endParaRPr lang="en-US" b="1" dirty="0">
              <a:latin typeface="Open Sans"/>
              <a:ea typeface="Open Sans"/>
              <a:cs typeface="Open Sans"/>
              <a:sym typeface="Open Sans"/>
            </a:endParaRPr>
          </a:p>
          <a:p>
            <a:pPr lvl="3"/>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461635"/>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a:p>
            <a:pPr marL="0" lvl="0" indent="0" algn="l" rtl="0">
              <a:spcBef>
                <a:spcPts val="0"/>
              </a:spcBef>
              <a:spcAft>
                <a:spcPts val="0"/>
              </a:spcAft>
              <a:buNone/>
            </a:pPr>
            <a:endParaRPr sz="900" dirty="0">
              <a:solidFill>
                <a:schemeClr val="dk1"/>
              </a:solidFill>
            </a:endParaRPr>
          </a:p>
        </p:txBody>
      </p:sp>
      <p:sp>
        <p:nvSpPr>
          <p:cNvPr id="2" name="Slide Number Placeholder 1">
            <a:extLst>
              <a:ext uri="{FF2B5EF4-FFF2-40B4-BE49-F238E27FC236}">
                <a16:creationId xmlns:a16="http://schemas.microsoft.com/office/drawing/2014/main" id="{D48E231B-7EB4-569B-E095-859EBA2F4B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9" name="Picture 8">
            <a:extLst>
              <a:ext uri="{FF2B5EF4-FFF2-40B4-BE49-F238E27FC236}">
                <a16:creationId xmlns:a16="http://schemas.microsoft.com/office/drawing/2014/main" id="{79D0B7A0-FB86-4FE6-7463-954441A576EB}"/>
              </a:ext>
            </a:extLst>
          </p:cNvPr>
          <p:cNvPicPr>
            <a:picLocks noChangeAspect="1"/>
          </p:cNvPicPr>
          <p:nvPr/>
        </p:nvPicPr>
        <p:blipFill>
          <a:blip r:embed="rId4"/>
          <a:stretch>
            <a:fillRect/>
          </a:stretch>
        </p:blipFill>
        <p:spPr>
          <a:xfrm>
            <a:off x="571500" y="1283363"/>
            <a:ext cx="8027893" cy="3168643"/>
          </a:xfrm>
          <a:prstGeom prst="rect">
            <a:avLst/>
          </a:prstGeom>
        </p:spPr>
      </p:pic>
    </p:spTree>
    <p:extLst>
      <p:ext uri="{BB962C8B-B14F-4D97-AF65-F5344CB8AC3E}">
        <p14:creationId xmlns:p14="http://schemas.microsoft.com/office/powerpoint/2010/main" val="203614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Single Entry Method</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9420703E-3D51-EF0D-0500-8A54673F9532}"/>
              </a:ext>
            </a:extLst>
          </p:cNvPr>
          <p:cNvPicPr>
            <a:picLocks noChangeAspect="1"/>
          </p:cNvPicPr>
          <p:nvPr/>
        </p:nvPicPr>
        <p:blipFill>
          <a:blip r:embed="rId4"/>
          <a:stretch>
            <a:fillRect/>
          </a:stretch>
        </p:blipFill>
        <p:spPr>
          <a:xfrm>
            <a:off x="319567" y="1105148"/>
            <a:ext cx="7424248" cy="3608046"/>
          </a:xfrm>
          <a:prstGeom prst="rect">
            <a:avLst/>
          </a:prstGeom>
        </p:spPr>
      </p:pic>
      <p:sp>
        <p:nvSpPr>
          <p:cNvPr id="2" name="Slide Number Placeholder 1">
            <a:extLst>
              <a:ext uri="{FF2B5EF4-FFF2-40B4-BE49-F238E27FC236}">
                <a16:creationId xmlns:a16="http://schemas.microsoft.com/office/drawing/2014/main" id="{83526752-5C53-5000-1F98-B9454F6B0C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85753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8E3FD93B-87E6-2EC4-A2F2-30BCED2D4E44}"/>
              </a:ext>
            </a:extLst>
          </p:cNvPr>
          <p:cNvPicPr>
            <a:picLocks noChangeAspect="1"/>
          </p:cNvPicPr>
          <p:nvPr/>
        </p:nvPicPr>
        <p:blipFill>
          <a:blip r:embed="rId4"/>
          <a:stretch>
            <a:fillRect/>
          </a:stretch>
        </p:blipFill>
        <p:spPr>
          <a:xfrm>
            <a:off x="0" y="611842"/>
            <a:ext cx="9144000" cy="4064162"/>
          </a:xfrm>
          <a:prstGeom prst="rect">
            <a:avLst/>
          </a:prstGeom>
        </p:spPr>
      </p:pic>
      <p:sp>
        <p:nvSpPr>
          <p:cNvPr id="2" name="Slide Number Placeholder 1">
            <a:extLst>
              <a:ext uri="{FF2B5EF4-FFF2-40B4-BE49-F238E27FC236}">
                <a16:creationId xmlns:a16="http://schemas.microsoft.com/office/drawing/2014/main" id="{3BF9C69C-DABC-61B6-62A1-8402413CF0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5999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D7CDEB46-87B4-ED7C-8348-5AAFC4B908E5}"/>
              </a:ext>
            </a:extLst>
          </p:cNvPr>
          <p:cNvPicPr>
            <a:picLocks noChangeAspect="1"/>
          </p:cNvPicPr>
          <p:nvPr/>
        </p:nvPicPr>
        <p:blipFill>
          <a:blip r:embed="rId4"/>
          <a:stretch>
            <a:fillRect/>
          </a:stretch>
        </p:blipFill>
        <p:spPr>
          <a:xfrm>
            <a:off x="0" y="598394"/>
            <a:ext cx="9144000" cy="4309781"/>
          </a:xfrm>
          <a:prstGeom prst="rect">
            <a:avLst/>
          </a:prstGeom>
        </p:spPr>
      </p:pic>
      <p:sp>
        <p:nvSpPr>
          <p:cNvPr id="2" name="Slide Number Placeholder 1">
            <a:extLst>
              <a:ext uri="{FF2B5EF4-FFF2-40B4-BE49-F238E27FC236}">
                <a16:creationId xmlns:a16="http://schemas.microsoft.com/office/drawing/2014/main" id="{80C86E2F-05E1-F1FC-B1C9-7A0432A522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68648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Single Entry Process Demonstration</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2B9D8363-F907-4662-AF84-86BD152F2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Picture 4">
            <a:extLst>
              <a:ext uri="{FF2B5EF4-FFF2-40B4-BE49-F238E27FC236}">
                <a16:creationId xmlns:a16="http://schemas.microsoft.com/office/drawing/2014/main" id="{E9694D43-207E-F2FD-8DCB-7D445B88A7B0}"/>
              </a:ext>
            </a:extLst>
          </p:cNvPr>
          <p:cNvPicPr>
            <a:picLocks noChangeAspect="1"/>
          </p:cNvPicPr>
          <p:nvPr/>
        </p:nvPicPr>
        <p:blipFill>
          <a:blip r:embed="rId4"/>
          <a:stretch>
            <a:fillRect/>
          </a:stretch>
        </p:blipFill>
        <p:spPr>
          <a:xfrm>
            <a:off x="0" y="0"/>
            <a:ext cx="9143999" cy="4820400"/>
          </a:xfrm>
          <a:prstGeom prst="rect">
            <a:avLst/>
          </a:prstGeom>
        </p:spPr>
      </p:pic>
    </p:spTree>
    <p:extLst>
      <p:ext uri="{BB962C8B-B14F-4D97-AF65-F5344CB8AC3E}">
        <p14:creationId xmlns:p14="http://schemas.microsoft.com/office/powerpoint/2010/main" val="129417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Single Entry Process Demonstration</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4"/>
            <a:ext cx="7821900" cy="3088484"/>
          </a:xfrm>
          <a:prstGeom prst="rect">
            <a:avLst/>
          </a:prstGeom>
          <a:noFill/>
          <a:ln>
            <a:noFill/>
          </a:ln>
        </p:spPr>
        <p:txBody>
          <a:bodyPr spcFirstLastPara="1" wrap="square" lIns="91425" tIns="91425" rIns="91425" bIns="91425" anchor="t" anchorCtr="0">
            <a:noAutofit/>
          </a:bodyPr>
          <a:lstStyle/>
          <a:p>
            <a:pPr lvl="3"/>
            <a:endParaRPr lang="en-US" sz="12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6" name="Picture 5">
            <a:extLst>
              <a:ext uri="{FF2B5EF4-FFF2-40B4-BE49-F238E27FC236}">
                <a16:creationId xmlns:a16="http://schemas.microsoft.com/office/drawing/2014/main" id="{1479A910-9D7F-62AB-0F9E-40A110F6CE4D}"/>
              </a:ext>
            </a:extLst>
          </p:cNvPr>
          <p:cNvPicPr>
            <a:picLocks noChangeAspect="1"/>
          </p:cNvPicPr>
          <p:nvPr/>
        </p:nvPicPr>
        <p:blipFill>
          <a:blip r:embed="rId4"/>
          <a:stretch>
            <a:fillRect/>
          </a:stretch>
        </p:blipFill>
        <p:spPr>
          <a:xfrm>
            <a:off x="0" y="0"/>
            <a:ext cx="9144000" cy="4863429"/>
          </a:xfrm>
          <a:prstGeom prst="rect">
            <a:avLst/>
          </a:prstGeom>
        </p:spPr>
      </p:pic>
      <p:sp>
        <p:nvSpPr>
          <p:cNvPr id="2" name="Slide Number Placeholder 1">
            <a:extLst>
              <a:ext uri="{FF2B5EF4-FFF2-40B4-BE49-F238E27FC236}">
                <a16:creationId xmlns:a16="http://schemas.microsoft.com/office/drawing/2014/main" id="{A7957F88-E540-C529-5BBD-5A02B693CA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16024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4"/>
            <a:ext cx="7821900" cy="3088484"/>
          </a:xfrm>
          <a:prstGeom prst="rect">
            <a:avLst/>
          </a:prstGeom>
          <a:noFill/>
          <a:ln>
            <a:noFill/>
          </a:ln>
        </p:spPr>
        <p:txBody>
          <a:bodyPr spcFirstLastPara="1" wrap="square" lIns="91425" tIns="91425" rIns="91425" bIns="91425" anchor="t" anchorCtr="0">
            <a:noAutofit/>
          </a:bodyPr>
          <a:lstStyle/>
          <a:p>
            <a:pPr lvl="3"/>
            <a:endParaRPr lang="en-US" sz="12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2B17CAB8-E8B0-7CBD-9FEE-58A876F117DC}"/>
              </a:ext>
            </a:extLst>
          </p:cNvPr>
          <p:cNvPicPr>
            <a:picLocks noChangeAspect="1"/>
          </p:cNvPicPr>
          <p:nvPr/>
        </p:nvPicPr>
        <p:blipFill>
          <a:blip r:embed="rId4"/>
          <a:stretch>
            <a:fillRect/>
          </a:stretch>
        </p:blipFill>
        <p:spPr>
          <a:xfrm>
            <a:off x="0" y="0"/>
            <a:ext cx="9144000" cy="4774750"/>
          </a:xfrm>
          <a:prstGeom prst="rect">
            <a:avLst/>
          </a:prstGeom>
        </p:spPr>
      </p:pic>
      <p:sp>
        <p:nvSpPr>
          <p:cNvPr id="2" name="Slide Number Placeholder 1">
            <a:extLst>
              <a:ext uri="{FF2B5EF4-FFF2-40B4-BE49-F238E27FC236}">
                <a16:creationId xmlns:a16="http://schemas.microsoft.com/office/drawing/2014/main" id="{5002CB5B-86E7-03A6-B975-8014C949A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27926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Single Entry Process </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630625" y="1647723"/>
            <a:ext cx="7821900" cy="3088485"/>
          </a:xfrm>
          <a:prstGeom prst="rect">
            <a:avLst/>
          </a:prstGeom>
          <a:noFill/>
          <a:ln>
            <a:noFill/>
          </a:ln>
        </p:spPr>
        <p:txBody>
          <a:bodyPr spcFirstLastPara="1" wrap="square" lIns="91425" tIns="91425" rIns="91425" bIns="91425" anchor="t" anchorCtr="0">
            <a:noAutofit/>
          </a:bodyPr>
          <a:lstStyle/>
          <a:p>
            <a:pPr lvl="3"/>
            <a:r>
              <a:rPr lang="en-US" sz="2400" dirty="0">
                <a:latin typeface="Open Sans"/>
                <a:ea typeface="Open Sans"/>
                <a:cs typeface="Open Sans"/>
                <a:sym typeface="Open Sans"/>
              </a:rPr>
              <a:t>Once you obtain the student’s Census Block Group Number, you should be able to enter the number directly into your school’s software. Most likely, in the State Reporting/Maintenance area.</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dk1"/>
                </a:solidFill>
              </a:rPr>
              <a:t>Copyright </a:t>
            </a:r>
            <a:r>
              <a:rPr lang="en" sz="900" dirty="0">
                <a:solidFill>
                  <a:schemeClr val="dk1"/>
                </a:solidFill>
                <a:latin typeface="Calibri"/>
                <a:ea typeface="Calibri"/>
                <a:cs typeface="Calibri"/>
                <a:sym typeface="Calibri"/>
              </a:rPr>
              <a:t>© 2023 Education Service Center Region 11</a:t>
            </a:r>
            <a:endParaRPr sz="900" dirty="0">
              <a:solidFill>
                <a:schemeClr val="dk1"/>
              </a:solidFill>
            </a:endParaRPr>
          </a:p>
        </p:txBody>
      </p:sp>
      <p:sp>
        <p:nvSpPr>
          <p:cNvPr id="2" name="Slide Number Placeholder 1">
            <a:extLst>
              <a:ext uri="{FF2B5EF4-FFF2-40B4-BE49-F238E27FC236}">
                <a16:creationId xmlns:a16="http://schemas.microsoft.com/office/drawing/2014/main" id="{4C4D6E34-8FA0-D799-2A84-F1710F33F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750479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49741"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Open Sans"/>
                <a:ea typeface="Open Sans"/>
                <a:cs typeface="Open Sans"/>
                <a:sym typeface="Open Sans"/>
              </a:rPr>
              <a:t>MULTI-ENTRY UPLOAD METHOD</a:t>
            </a:r>
            <a:endParaRPr sz="4800" dirty="0">
              <a:latin typeface="Open Sans"/>
              <a:ea typeface="Open Sans"/>
              <a:cs typeface="Open Sans"/>
              <a:sym typeface="Open Sans"/>
            </a:endParaRPr>
          </a:p>
        </p:txBody>
      </p:sp>
      <p:sp>
        <p:nvSpPr>
          <p:cNvPr id="55" name="Google Shape;55;p13"/>
          <p:cNvSpPr txBox="1"/>
          <p:nvPr/>
        </p:nvSpPr>
        <p:spPr>
          <a:xfrm>
            <a:off x="298225" y="29740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solidFill>
                <a:srgbClr val="FFFFFF"/>
              </a:solidFill>
              <a:latin typeface="Open Sans"/>
              <a:ea typeface="Open Sans"/>
              <a:cs typeface="Open Sans"/>
              <a:sym typeface="Open Sans"/>
            </a:endParaRPr>
          </a:p>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228374" y="4820400"/>
            <a:ext cx="3314925" cy="3231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293B2705-6705-1B10-3A1A-B192323328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55889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CSV FILE ORGANIZATION	</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266800" y="1261265"/>
            <a:ext cx="7821900" cy="35075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r>
              <a:rPr lang="en-US" sz="2000" dirty="0">
                <a:latin typeface="Open Sans"/>
                <a:ea typeface="Open Sans"/>
                <a:cs typeface="Open Sans"/>
                <a:sym typeface="Open Sans"/>
              </a:rPr>
              <a:t>It’s recommended that you create a file folder called Census Block on your computer. </a:t>
            </a:r>
          </a:p>
          <a:p>
            <a:pPr marL="457200" lvl="3" indent="-457200">
              <a:buFont typeface="Arial" panose="020B0604020202020204" pitchFamily="34" charset="0"/>
              <a:buChar char="•"/>
            </a:pPr>
            <a:r>
              <a:rPr lang="en-US" sz="2000" dirty="0">
                <a:latin typeface="Open Sans"/>
                <a:ea typeface="Open Sans"/>
                <a:cs typeface="Open Sans"/>
                <a:sym typeface="Open Sans"/>
              </a:rPr>
              <a:t>Place the csv file extracted from your SIS in this folder. When you load your csv file into the Census Block Group Tool (CBGT), the output file will be generated and saved to that folder by the CBGT.</a:t>
            </a:r>
          </a:p>
          <a:p>
            <a:pPr marL="457200" lvl="3" indent="-457200">
              <a:buFont typeface="Arial" panose="020B0604020202020204" pitchFamily="34" charset="0"/>
              <a:buChar char="•"/>
            </a:pPr>
            <a:r>
              <a:rPr lang="en-US" sz="2000" dirty="0">
                <a:latin typeface="Open Sans"/>
                <a:ea typeface="Open Sans"/>
                <a:cs typeface="Open Sans"/>
                <a:sym typeface="Open Sans"/>
              </a:rPr>
              <a:t>The output file will also be available to save and open within the Census Block Group Tool.</a:t>
            </a:r>
          </a:p>
          <a:p>
            <a:pPr marL="457200" lvl="3" indent="-457200">
              <a:buFont typeface="Arial" panose="020B0604020202020204" pitchFamily="34" charset="0"/>
              <a:buChar char="•"/>
            </a:pPr>
            <a:r>
              <a:rPr lang="en-US" sz="2000" dirty="0">
                <a:latin typeface="Open Sans"/>
                <a:ea typeface="Open Sans"/>
                <a:cs typeface="Open Sans"/>
                <a:sym typeface="Open Sans"/>
              </a:rPr>
              <a:t>If errors are found, you will be able to view them by clicking on the link provided next to the output file.</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2E9AAA20-7C2C-69C6-5B23-6AD2B54085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97858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CSV FILE ORGANIZATION EXAMPLE	</a:t>
            </a:r>
            <a:endParaRPr sz="2200" dirty="0">
              <a:solidFill>
                <a:srgbClr val="FFFFFF"/>
              </a:solidFill>
              <a:latin typeface="Open Sans"/>
              <a:ea typeface="Open Sans"/>
              <a:cs typeface="Open Sans"/>
              <a:sym typeface="Open Sans"/>
            </a:endParaRPr>
          </a:p>
        </p:txBody>
      </p:sp>
      <p:sp>
        <p:nvSpPr>
          <p:cNvPr id="138" name="Google Shape;138;p22"/>
          <p:cNvSpPr txBox="1"/>
          <p:nvPr/>
        </p:nvSpPr>
        <p:spPr>
          <a:xfrm>
            <a:off x="266800" y="1261265"/>
            <a:ext cx="7821900" cy="3088485"/>
          </a:xfrm>
          <a:prstGeom prst="rect">
            <a:avLst/>
          </a:prstGeom>
          <a:noFill/>
          <a:ln>
            <a:noFill/>
          </a:ln>
        </p:spPr>
        <p:txBody>
          <a:bodyPr spcFirstLastPara="1" wrap="square" lIns="91425" tIns="91425" rIns="91425" bIns="91425" anchor="t" anchorCtr="0">
            <a:noAutofit/>
          </a:bodyPr>
          <a:lstStyle/>
          <a:p>
            <a:pPr lvl="3"/>
            <a:r>
              <a:rPr lang="en-US" sz="2000" dirty="0">
                <a:latin typeface="Open Sans"/>
                <a:ea typeface="Open Sans"/>
                <a:cs typeface="Open Sans"/>
                <a:sym typeface="Open Sans"/>
              </a:rPr>
              <a:t>         Non-error output file		Error File</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7" name="Picture 6">
            <a:extLst>
              <a:ext uri="{FF2B5EF4-FFF2-40B4-BE49-F238E27FC236}">
                <a16:creationId xmlns:a16="http://schemas.microsoft.com/office/drawing/2014/main" id="{DF267DDC-9FBF-B833-4517-B1597B896F5A}"/>
              </a:ext>
            </a:extLst>
          </p:cNvPr>
          <p:cNvPicPr>
            <a:picLocks noChangeAspect="1"/>
          </p:cNvPicPr>
          <p:nvPr/>
        </p:nvPicPr>
        <p:blipFill>
          <a:blip r:embed="rId4"/>
          <a:stretch>
            <a:fillRect/>
          </a:stretch>
        </p:blipFill>
        <p:spPr>
          <a:xfrm>
            <a:off x="422960" y="2451100"/>
            <a:ext cx="3700780" cy="2059305"/>
          </a:xfrm>
          <a:prstGeom prst="rect">
            <a:avLst/>
          </a:prstGeom>
        </p:spPr>
      </p:pic>
      <p:pic>
        <p:nvPicPr>
          <p:cNvPr id="11" name="Picture 10">
            <a:extLst>
              <a:ext uri="{FF2B5EF4-FFF2-40B4-BE49-F238E27FC236}">
                <a16:creationId xmlns:a16="http://schemas.microsoft.com/office/drawing/2014/main" id="{58AF0552-D77A-5BE0-148C-02EFD363F72D}"/>
              </a:ext>
            </a:extLst>
          </p:cNvPr>
          <p:cNvPicPr>
            <a:picLocks noChangeAspect="1"/>
          </p:cNvPicPr>
          <p:nvPr/>
        </p:nvPicPr>
        <p:blipFill>
          <a:blip r:embed="rId5"/>
          <a:stretch>
            <a:fillRect/>
          </a:stretch>
        </p:blipFill>
        <p:spPr>
          <a:xfrm>
            <a:off x="4240992" y="2466363"/>
            <a:ext cx="3905858" cy="2044041"/>
          </a:xfrm>
          <a:prstGeom prst="rect">
            <a:avLst/>
          </a:prstGeom>
        </p:spPr>
      </p:pic>
      <p:sp>
        <p:nvSpPr>
          <p:cNvPr id="2" name="Slide Number Placeholder 1">
            <a:extLst>
              <a:ext uri="{FF2B5EF4-FFF2-40B4-BE49-F238E27FC236}">
                <a16:creationId xmlns:a16="http://schemas.microsoft.com/office/drawing/2014/main" id="{E0741B16-E7B8-65FC-E60E-2368641179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410982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4" y="4820400"/>
            <a:ext cx="8915625" cy="461635"/>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a:p>
            <a:pPr marL="0" lvl="0" indent="0" algn="l" rtl="0">
              <a:spcBef>
                <a:spcPts val="0"/>
              </a:spcBef>
              <a:spcAft>
                <a:spcPts val="0"/>
              </a:spcAft>
              <a:buNone/>
            </a:pPr>
            <a:endParaRPr sz="900" dirty="0">
              <a:solidFill>
                <a:schemeClr val="dk1"/>
              </a:solidFill>
            </a:endParaRPr>
          </a:p>
        </p:txBody>
      </p:sp>
      <p:pic>
        <p:nvPicPr>
          <p:cNvPr id="5" name="Picture 4">
            <a:extLst>
              <a:ext uri="{FF2B5EF4-FFF2-40B4-BE49-F238E27FC236}">
                <a16:creationId xmlns:a16="http://schemas.microsoft.com/office/drawing/2014/main" id="{0F775A01-EEB5-3E1A-4C5E-968F2C2673F3}"/>
              </a:ext>
            </a:extLst>
          </p:cNvPr>
          <p:cNvPicPr>
            <a:picLocks noChangeAspect="1"/>
          </p:cNvPicPr>
          <p:nvPr/>
        </p:nvPicPr>
        <p:blipFill>
          <a:blip r:embed="rId4"/>
          <a:stretch>
            <a:fillRect/>
          </a:stretch>
        </p:blipFill>
        <p:spPr>
          <a:xfrm>
            <a:off x="228374" y="1396737"/>
            <a:ext cx="9144000" cy="3077354"/>
          </a:xfrm>
          <a:prstGeom prst="rect">
            <a:avLst/>
          </a:prstGeom>
        </p:spPr>
      </p:pic>
      <p:sp>
        <p:nvSpPr>
          <p:cNvPr id="2" name="Slide Number Placeholder 1">
            <a:extLst>
              <a:ext uri="{FF2B5EF4-FFF2-40B4-BE49-F238E27FC236}">
                <a16:creationId xmlns:a16="http://schemas.microsoft.com/office/drawing/2014/main" id="{56721AD8-DB34-7CC6-6D22-0E4244ED1C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19486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Upload a file from your software	</a:t>
            </a:r>
            <a:endParaRPr sz="2200" dirty="0">
              <a:solidFill>
                <a:srgbClr val="FFFFFF"/>
              </a:solidFill>
              <a:latin typeface="Open Sans"/>
              <a:ea typeface="Open Sans"/>
              <a:cs typeface="Open Sans"/>
              <a:sym typeface="Open Sans"/>
            </a:endParaRPr>
          </a:p>
        </p:txBody>
      </p:sp>
      <p:sp>
        <p:nvSpPr>
          <p:cNvPr id="138" name="Google Shape;138;p22"/>
          <p:cNvSpPr txBox="1"/>
          <p:nvPr/>
        </p:nvSpPr>
        <p:spPr>
          <a:xfrm>
            <a:off x="122842" y="1069866"/>
            <a:ext cx="7664450" cy="3594100"/>
          </a:xfrm>
          <a:prstGeom prst="rect">
            <a:avLst/>
          </a:prstGeom>
          <a:noFill/>
          <a:ln>
            <a:noFill/>
          </a:ln>
        </p:spPr>
        <p:txBody>
          <a:bodyPr spcFirstLastPara="1" wrap="square" lIns="91425" tIns="91425" rIns="91425" bIns="91425" anchor="t" anchorCtr="0">
            <a:noAutofit/>
          </a:bodyPr>
          <a:lstStyle/>
          <a:p>
            <a:pPr marL="342900" lvl="3" indent="-342900">
              <a:buFont typeface="Arial" panose="020B0604020202020204" pitchFamily="34" charset="0"/>
              <a:buChar char="•"/>
            </a:pPr>
            <a:r>
              <a:rPr lang="en-US" sz="2000" dirty="0">
                <a:latin typeface="Open Sans"/>
                <a:ea typeface="Open Sans"/>
                <a:cs typeface="Open Sans"/>
                <a:sym typeface="Open Sans"/>
              </a:rPr>
              <a:t>Click on the Census Block Group Tool from your desktop.</a:t>
            </a:r>
          </a:p>
          <a:p>
            <a:pPr lvl="3"/>
            <a:endParaRPr lang="en-US" sz="2000" dirty="0">
              <a:latin typeface="Open Sans"/>
              <a:ea typeface="Open Sans"/>
              <a:cs typeface="Open Sans"/>
              <a:sym typeface="Open Sans"/>
            </a:endParaRPr>
          </a:p>
          <a:p>
            <a:pPr marL="342900" lvl="3" indent="-342900">
              <a:buFont typeface="Arial" panose="020B0604020202020204" pitchFamily="34" charset="0"/>
              <a:buChar char="•"/>
            </a:pPr>
            <a:r>
              <a:rPr lang="en-US" sz="2000" dirty="0">
                <a:latin typeface="Open Sans"/>
                <a:ea typeface="Open Sans"/>
                <a:cs typeface="Open Sans"/>
                <a:sym typeface="Open Sans"/>
              </a:rPr>
              <a:t>Next, click on the folder and select the .csv file extracted from your software.</a:t>
            </a:r>
          </a:p>
          <a:p>
            <a:pPr lvl="3"/>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F6794423-E2FD-A489-62BE-E6986128F422}"/>
              </a:ext>
            </a:extLst>
          </p:cNvPr>
          <p:cNvPicPr>
            <a:picLocks noChangeAspect="1"/>
          </p:cNvPicPr>
          <p:nvPr/>
        </p:nvPicPr>
        <p:blipFill>
          <a:blip r:embed="rId4"/>
          <a:stretch>
            <a:fillRect/>
          </a:stretch>
        </p:blipFill>
        <p:spPr>
          <a:xfrm>
            <a:off x="7320116" y="1034300"/>
            <a:ext cx="579217" cy="641276"/>
          </a:xfrm>
          <a:prstGeom prst="rect">
            <a:avLst/>
          </a:prstGeom>
        </p:spPr>
      </p:pic>
      <p:pic>
        <p:nvPicPr>
          <p:cNvPr id="8" name="Picture 7">
            <a:extLst>
              <a:ext uri="{FF2B5EF4-FFF2-40B4-BE49-F238E27FC236}">
                <a16:creationId xmlns:a16="http://schemas.microsoft.com/office/drawing/2014/main" id="{19175DF2-FF70-42C4-4D0B-C8AAB83C1FEA}"/>
              </a:ext>
            </a:extLst>
          </p:cNvPr>
          <p:cNvPicPr>
            <a:picLocks noChangeAspect="1"/>
          </p:cNvPicPr>
          <p:nvPr/>
        </p:nvPicPr>
        <p:blipFill>
          <a:blip r:embed="rId5"/>
          <a:stretch>
            <a:fillRect/>
          </a:stretch>
        </p:blipFill>
        <p:spPr>
          <a:xfrm>
            <a:off x="363020" y="2619402"/>
            <a:ext cx="6552129" cy="1870048"/>
          </a:xfrm>
          <a:prstGeom prst="rect">
            <a:avLst/>
          </a:prstGeom>
        </p:spPr>
      </p:pic>
      <p:sp>
        <p:nvSpPr>
          <p:cNvPr id="2" name="Slide Number Placeholder 1">
            <a:extLst>
              <a:ext uri="{FF2B5EF4-FFF2-40B4-BE49-F238E27FC236}">
                <a16:creationId xmlns:a16="http://schemas.microsoft.com/office/drawing/2014/main" id="{AC3E312D-6335-2D4A-C894-EF51B73DFC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02721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FFFFFF"/>
                </a:solidFill>
                <a:latin typeface="Open Sans"/>
                <a:ea typeface="Open Sans"/>
                <a:cs typeface="Open Sans"/>
                <a:sym typeface="Open Sans"/>
              </a:rPr>
              <a:t>Upload a file from your software</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93017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73450" y="805149"/>
            <a:ext cx="7821900" cy="137782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r>
              <a:rPr lang="en-US" sz="2000" dirty="0">
                <a:latin typeface="Open Sans"/>
                <a:ea typeface="Open Sans"/>
                <a:cs typeface="Open Sans"/>
                <a:sym typeface="Open Sans"/>
              </a:rPr>
              <a:t>Check the path of the file and record count.</a:t>
            </a:r>
          </a:p>
          <a:p>
            <a:pPr lvl="3"/>
            <a:endParaRPr lang="en-US" sz="2000" dirty="0">
              <a:latin typeface="Open Sans"/>
              <a:ea typeface="Open Sans"/>
              <a:cs typeface="Open Sans"/>
              <a:sym typeface="Open Sans"/>
            </a:endParaRPr>
          </a:p>
          <a:p>
            <a:pPr marL="457200" lvl="3" indent="-457200">
              <a:buFont typeface="Arial" panose="020B0604020202020204" pitchFamily="34" charset="0"/>
              <a:buChar char="•"/>
            </a:pPr>
            <a:r>
              <a:rPr lang="en-US" sz="2000" dirty="0">
                <a:latin typeface="Open Sans"/>
                <a:ea typeface="Open Sans"/>
                <a:cs typeface="Open Sans"/>
                <a:sym typeface="Open Sans"/>
              </a:rPr>
              <a:t>Select </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D67BBA58-DAFE-A862-4284-132B83FE819A}"/>
              </a:ext>
            </a:extLst>
          </p:cNvPr>
          <p:cNvPicPr>
            <a:picLocks noChangeAspect="1"/>
          </p:cNvPicPr>
          <p:nvPr/>
        </p:nvPicPr>
        <p:blipFill>
          <a:blip r:embed="rId4"/>
          <a:stretch>
            <a:fillRect/>
          </a:stretch>
        </p:blipFill>
        <p:spPr>
          <a:xfrm>
            <a:off x="187475" y="1954888"/>
            <a:ext cx="8769050" cy="2740487"/>
          </a:xfrm>
          <a:prstGeom prst="rect">
            <a:avLst/>
          </a:prstGeom>
        </p:spPr>
      </p:pic>
      <p:pic>
        <p:nvPicPr>
          <p:cNvPr id="5" name="Picture 4">
            <a:extLst>
              <a:ext uri="{FF2B5EF4-FFF2-40B4-BE49-F238E27FC236}">
                <a16:creationId xmlns:a16="http://schemas.microsoft.com/office/drawing/2014/main" id="{35484F9A-30B6-5353-EDAB-008D7DC273ED}"/>
              </a:ext>
            </a:extLst>
          </p:cNvPr>
          <p:cNvPicPr>
            <a:picLocks noChangeAspect="1"/>
          </p:cNvPicPr>
          <p:nvPr/>
        </p:nvPicPr>
        <p:blipFill>
          <a:blip r:embed="rId5"/>
          <a:stretch>
            <a:fillRect/>
          </a:stretch>
        </p:blipFill>
        <p:spPr>
          <a:xfrm>
            <a:off x="1728375" y="1458434"/>
            <a:ext cx="1438095" cy="371429"/>
          </a:xfrm>
          <a:prstGeom prst="rect">
            <a:avLst/>
          </a:prstGeom>
        </p:spPr>
      </p:pic>
      <p:sp>
        <p:nvSpPr>
          <p:cNvPr id="2" name="Slide Number Placeholder 1">
            <a:extLst>
              <a:ext uri="{FF2B5EF4-FFF2-40B4-BE49-F238E27FC236}">
                <a16:creationId xmlns:a16="http://schemas.microsoft.com/office/drawing/2014/main" id="{01FE7813-473D-442A-2E5A-6BA339CCF1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87657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1148759"/>
            <a:ext cx="8325900" cy="311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228375" y="853624"/>
            <a:ext cx="7821900" cy="1377825"/>
          </a:xfrm>
          <a:prstGeom prst="rect">
            <a:avLst/>
          </a:prstGeom>
          <a:noFill/>
          <a:ln>
            <a:noFill/>
          </a:ln>
        </p:spPr>
        <p:txBody>
          <a:bodyPr spcFirstLastPara="1" wrap="square" lIns="91425" tIns="91425" rIns="91425" bIns="91425" anchor="t" anchorCtr="0">
            <a:noAutofit/>
          </a:bodyPr>
          <a:lstStyle/>
          <a:p>
            <a:pPr lvl="3"/>
            <a:r>
              <a:rPr lang="en-US" sz="2000" dirty="0">
                <a:latin typeface="Open Sans"/>
                <a:ea typeface="Open Sans"/>
                <a:cs typeface="Open Sans"/>
                <a:sym typeface="Open Sans"/>
              </a:rPr>
              <a:t>The file has been processed. Click ok to see the output file.</a:t>
            </a:r>
          </a:p>
          <a:p>
            <a:pPr lvl="3"/>
            <a:r>
              <a:rPr lang="en-US" sz="2000" dirty="0">
                <a:latin typeface="Open Sans"/>
                <a:ea typeface="Open Sans"/>
                <a:cs typeface="Open Sans"/>
                <a:sym typeface="Open Sans"/>
              </a:rPr>
              <a:t> </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11" name="Picture 10">
            <a:extLst>
              <a:ext uri="{FF2B5EF4-FFF2-40B4-BE49-F238E27FC236}">
                <a16:creationId xmlns:a16="http://schemas.microsoft.com/office/drawing/2014/main" id="{3280EC6A-4733-2363-FDE4-3AFD9929D2A5}"/>
              </a:ext>
            </a:extLst>
          </p:cNvPr>
          <p:cNvPicPr>
            <a:picLocks noChangeAspect="1"/>
          </p:cNvPicPr>
          <p:nvPr/>
        </p:nvPicPr>
        <p:blipFill>
          <a:blip r:embed="rId4"/>
          <a:stretch>
            <a:fillRect/>
          </a:stretch>
        </p:blipFill>
        <p:spPr>
          <a:xfrm>
            <a:off x="367992" y="1587777"/>
            <a:ext cx="7626658" cy="2973759"/>
          </a:xfrm>
          <a:prstGeom prst="rect">
            <a:avLst/>
          </a:prstGeom>
        </p:spPr>
      </p:pic>
      <p:sp>
        <p:nvSpPr>
          <p:cNvPr id="2" name="Slide Number Placeholder 1">
            <a:extLst>
              <a:ext uri="{FF2B5EF4-FFF2-40B4-BE49-F238E27FC236}">
                <a16:creationId xmlns:a16="http://schemas.microsoft.com/office/drawing/2014/main" id="{0A62571D-21D1-2810-B331-B70F76358C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73640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1148759"/>
            <a:ext cx="8325900" cy="311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228375" y="853624"/>
            <a:ext cx="7821900" cy="1377825"/>
          </a:xfrm>
          <a:prstGeom prst="rect">
            <a:avLst/>
          </a:prstGeom>
          <a:noFill/>
          <a:ln>
            <a:noFill/>
          </a:ln>
        </p:spPr>
        <p:txBody>
          <a:bodyPr spcFirstLastPara="1" wrap="square" lIns="91425" tIns="91425" rIns="91425" bIns="91425" anchor="t" anchorCtr="0">
            <a:noAutofit/>
          </a:bodyPr>
          <a:lstStyle/>
          <a:p>
            <a:pPr lvl="3"/>
            <a:r>
              <a:rPr lang="en-US" sz="2000" dirty="0">
                <a:latin typeface="Open Sans"/>
                <a:ea typeface="Open Sans"/>
                <a:cs typeface="Open Sans"/>
                <a:sym typeface="Open Sans"/>
              </a:rPr>
              <a:t>Once your output file has been generated, the Census Block Tool will place it in your census block folder. You may click on the output file from the tool or view in your folder.</a:t>
            </a:r>
          </a:p>
          <a:p>
            <a:pPr lvl="3"/>
            <a:r>
              <a:rPr lang="en-US" sz="2000" dirty="0">
                <a:latin typeface="Open Sans"/>
                <a:ea typeface="Open Sans"/>
                <a:cs typeface="Open Sans"/>
                <a:sym typeface="Open Sans"/>
              </a:rPr>
              <a:t> </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C33EA0E1-9782-C24C-CFC7-66CC582A562B}"/>
              </a:ext>
            </a:extLst>
          </p:cNvPr>
          <p:cNvPicPr>
            <a:picLocks noChangeAspect="1"/>
          </p:cNvPicPr>
          <p:nvPr/>
        </p:nvPicPr>
        <p:blipFill>
          <a:blip r:embed="rId4"/>
          <a:stretch>
            <a:fillRect/>
          </a:stretch>
        </p:blipFill>
        <p:spPr>
          <a:xfrm>
            <a:off x="187475" y="1850853"/>
            <a:ext cx="8518375" cy="2692548"/>
          </a:xfrm>
          <a:prstGeom prst="rect">
            <a:avLst/>
          </a:prstGeom>
        </p:spPr>
      </p:pic>
      <p:sp>
        <p:nvSpPr>
          <p:cNvPr id="2" name="Slide Number Placeholder 1">
            <a:extLst>
              <a:ext uri="{FF2B5EF4-FFF2-40B4-BE49-F238E27FC236}">
                <a16:creationId xmlns:a16="http://schemas.microsoft.com/office/drawing/2014/main" id="{86417162-57F3-8F22-9A63-C6272128C3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2559153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1148759"/>
            <a:ext cx="8325900" cy="311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7725" y="711009"/>
            <a:ext cx="7163025" cy="590741"/>
          </a:xfrm>
          <a:prstGeom prst="rect">
            <a:avLst/>
          </a:prstGeom>
          <a:noFill/>
          <a:ln>
            <a:noFill/>
          </a:ln>
        </p:spPr>
        <p:txBody>
          <a:bodyPr spcFirstLastPara="1" wrap="square" lIns="91425" tIns="91425" rIns="91425" bIns="91425" anchor="t" anchorCtr="0">
            <a:noAutofit/>
          </a:bodyPr>
          <a:lstStyle/>
          <a:p>
            <a:pPr lvl="3"/>
            <a:r>
              <a:rPr lang="en-US" dirty="0">
                <a:latin typeface="Open Sans"/>
                <a:ea typeface="Open Sans"/>
                <a:cs typeface="Open Sans"/>
                <a:sym typeface="Open Sans"/>
              </a:rPr>
              <a:t>Your file is viewable in notepad from the tool. Below is a sample from our test database. The field order is in the blue bordered screenshot.</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8" name="Picture 7">
            <a:extLst>
              <a:ext uri="{FF2B5EF4-FFF2-40B4-BE49-F238E27FC236}">
                <a16:creationId xmlns:a16="http://schemas.microsoft.com/office/drawing/2014/main" id="{903423A4-8725-C6F7-1F90-1B4CF723AF34}"/>
              </a:ext>
            </a:extLst>
          </p:cNvPr>
          <p:cNvPicPr>
            <a:picLocks noChangeAspect="1"/>
          </p:cNvPicPr>
          <p:nvPr/>
        </p:nvPicPr>
        <p:blipFill>
          <a:blip r:embed="rId4"/>
          <a:stretch>
            <a:fillRect/>
          </a:stretch>
        </p:blipFill>
        <p:spPr>
          <a:xfrm>
            <a:off x="187475" y="3375838"/>
            <a:ext cx="3936573" cy="1525422"/>
          </a:xfrm>
          <a:prstGeom prst="rect">
            <a:avLst/>
          </a:prstGeom>
        </p:spPr>
      </p:pic>
      <p:pic>
        <p:nvPicPr>
          <p:cNvPr id="10" name="Picture 9">
            <a:extLst>
              <a:ext uri="{FF2B5EF4-FFF2-40B4-BE49-F238E27FC236}">
                <a16:creationId xmlns:a16="http://schemas.microsoft.com/office/drawing/2014/main" id="{BD8B752B-760A-B265-0D8A-91E44004CFA4}"/>
              </a:ext>
            </a:extLst>
          </p:cNvPr>
          <p:cNvPicPr>
            <a:picLocks noChangeAspect="1"/>
          </p:cNvPicPr>
          <p:nvPr/>
        </p:nvPicPr>
        <p:blipFill>
          <a:blip r:embed="rId5"/>
          <a:stretch>
            <a:fillRect/>
          </a:stretch>
        </p:blipFill>
        <p:spPr>
          <a:xfrm>
            <a:off x="187475" y="1228014"/>
            <a:ext cx="8204200" cy="2069418"/>
          </a:xfrm>
          <a:prstGeom prst="rect">
            <a:avLst/>
          </a:prstGeom>
        </p:spPr>
      </p:pic>
      <p:sp>
        <p:nvSpPr>
          <p:cNvPr id="2" name="Slide Number Placeholder 1">
            <a:extLst>
              <a:ext uri="{FF2B5EF4-FFF2-40B4-BE49-F238E27FC236}">
                <a16:creationId xmlns:a16="http://schemas.microsoft.com/office/drawing/2014/main" id="{245E09EE-9772-D358-940E-348D98272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242110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1148759"/>
            <a:ext cx="8325900" cy="311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7725" y="711009"/>
            <a:ext cx="7163025" cy="965391"/>
          </a:xfrm>
          <a:prstGeom prst="rect">
            <a:avLst/>
          </a:prstGeom>
          <a:noFill/>
          <a:ln>
            <a:noFill/>
          </a:ln>
        </p:spPr>
        <p:txBody>
          <a:bodyPr spcFirstLastPara="1" wrap="square" lIns="91425" tIns="91425" rIns="91425" bIns="91425" anchor="t" anchorCtr="0">
            <a:noAutofit/>
          </a:bodyPr>
          <a:lstStyle/>
          <a:p>
            <a:pPr lvl="3"/>
            <a:r>
              <a:rPr lang="en-US" dirty="0">
                <a:latin typeface="Open Sans"/>
                <a:ea typeface="Open Sans"/>
                <a:cs typeface="Open Sans"/>
                <a:sym typeface="Open Sans"/>
              </a:rPr>
              <a:t>Research any addresses for which the Census Block Group Tool returns a Point or Sub Address with a confidence percentage less than 100%. If the Census Block Group Tool does not return a Point or Sub address, verify the student address using the Census Block Group Map functionality.</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ECB5714A-5766-700F-CAB5-DE462899948A}"/>
              </a:ext>
            </a:extLst>
          </p:cNvPr>
          <p:cNvPicPr>
            <a:picLocks noChangeAspect="1"/>
          </p:cNvPicPr>
          <p:nvPr/>
        </p:nvPicPr>
        <p:blipFill>
          <a:blip r:embed="rId4"/>
          <a:stretch>
            <a:fillRect/>
          </a:stretch>
        </p:blipFill>
        <p:spPr>
          <a:xfrm>
            <a:off x="2476500" y="1757090"/>
            <a:ext cx="4152900" cy="3124367"/>
          </a:xfrm>
          <a:prstGeom prst="rect">
            <a:avLst/>
          </a:prstGeom>
        </p:spPr>
      </p:pic>
      <p:sp>
        <p:nvSpPr>
          <p:cNvPr id="2" name="Slide Number Placeholder 1">
            <a:extLst>
              <a:ext uri="{FF2B5EF4-FFF2-40B4-BE49-F238E27FC236}">
                <a16:creationId xmlns:a16="http://schemas.microsoft.com/office/drawing/2014/main" id="{21056C03-72D8-C9F4-7CC3-8F83C4CB6E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6972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1148759"/>
            <a:ext cx="8325900" cy="31176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7725" y="711010"/>
            <a:ext cx="7163025" cy="356890"/>
          </a:xfrm>
          <a:prstGeom prst="rect">
            <a:avLst/>
          </a:prstGeom>
          <a:noFill/>
          <a:ln>
            <a:noFill/>
          </a:ln>
        </p:spPr>
        <p:txBody>
          <a:bodyPr spcFirstLastPara="1" wrap="square" lIns="91425" tIns="91425" rIns="91425" bIns="91425" anchor="t" anchorCtr="0">
            <a:noAutofit/>
          </a:bodyPr>
          <a:lstStyle/>
          <a:p>
            <a:pPr lvl="3"/>
            <a:r>
              <a:rPr lang="en-US" dirty="0">
                <a:latin typeface="Open Sans"/>
                <a:ea typeface="Open Sans"/>
                <a:cs typeface="Open Sans"/>
                <a:sym typeface="Open Sans"/>
              </a:rPr>
              <a:t>		The Census Block Group Map Search page.</a:t>
            </a: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4" name="Picture 3">
            <a:extLst>
              <a:ext uri="{FF2B5EF4-FFF2-40B4-BE49-F238E27FC236}">
                <a16:creationId xmlns:a16="http://schemas.microsoft.com/office/drawing/2014/main" id="{838E586B-24B1-5BDA-CF98-6B3158AFE825}"/>
              </a:ext>
            </a:extLst>
          </p:cNvPr>
          <p:cNvPicPr>
            <a:picLocks noChangeAspect="1"/>
          </p:cNvPicPr>
          <p:nvPr/>
        </p:nvPicPr>
        <p:blipFill>
          <a:blip r:embed="rId4"/>
          <a:stretch>
            <a:fillRect/>
          </a:stretch>
        </p:blipFill>
        <p:spPr>
          <a:xfrm>
            <a:off x="1388037" y="1067899"/>
            <a:ext cx="5924775" cy="3855348"/>
          </a:xfrm>
          <a:prstGeom prst="rect">
            <a:avLst/>
          </a:prstGeom>
        </p:spPr>
      </p:pic>
      <p:sp>
        <p:nvSpPr>
          <p:cNvPr id="2" name="Slide Number Placeholder 1">
            <a:extLst>
              <a:ext uri="{FF2B5EF4-FFF2-40B4-BE49-F238E27FC236}">
                <a16:creationId xmlns:a16="http://schemas.microsoft.com/office/drawing/2014/main" id="{0F8F74B3-EFD5-9E0D-EB03-D45A37F3EF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55269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Confidence Percentage</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70250"/>
            <a:ext cx="8325900" cy="33961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768912" y="1263650"/>
            <a:ext cx="7163025" cy="3632200"/>
          </a:xfrm>
          <a:prstGeom prst="rect">
            <a:avLst/>
          </a:prstGeom>
          <a:noFill/>
          <a:ln>
            <a:noFill/>
          </a:ln>
        </p:spPr>
        <p:txBody>
          <a:bodyPr spcFirstLastPara="1" wrap="square" lIns="91425" tIns="91425" rIns="91425" bIns="91425" anchor="t" anchorCtr="0">
            <a:noAutofit/>
          </a:bodyPr>
          <a:lstStyle/>
          <a:p>
            <a:pPr lvl="3"/>
            <a:r>
              <a:rPr lang="en-US" sz="2400" dirty="0">
                <a:latin typeface="Open Sans"/>
                <a:ea typeface="Open Sans"/>
                <a:cs typeface="Open Sans"/>
                <a:sym typeface="Open Sans"/>
              </a:rPr>
              <a:t>Addresses that are below 100% confidence level could be due to the street direction error, an FM road listed as a CR (county road), or the city may be incorrect. Any change to an address should be corrected in your software. A new file should be extracted and processed through the Census Block Group Tool to confirm 100% confidence.</a:t>
            </a:r>
          </a:p>
          <a:p>
            <a:pPr lvl="3"/>
            <a:endParaRPr lang="en-US" sz="2400" b="1" dirty="0">
              <a:latin typeface="Open Sans"/>
              <a:ea typeface="Open Sans"/>
              <a:cs typeface="Open Sans"/>
              <a:sym typeface="Open Sans"/>
            </a:endParaRPr>
          </a:p>
          <a:p>
            <a:pPr lvl="3" algn="ctr"/>
            <a:r>
              <a:rPr lang="en-US" sz="2400" b="1" dirty="0">
                <a:solidFill>
                  <a:srgbClr val="FF0000"/>
                </a:solidFill>
                <a:latin typeface="Stencil" panose="040409050D0802020404" pitchFamily="82" charset="0"/>
                <a:ea typeface="Open Sans"/>
                <a:cs typeface="Open Sans"/>
                <a:sym typeface="Open Sans"/>
              </a:rPr>
              <a:t>This step is very important</a:t>
            </a:r>
            <a:r>
              <a:rPr lang="en-US" sz="2400" dirty="0">
                <a:solidFill>
                  <a:srgbClr val="FF0000"/>
                </a:solidFill>
                <a:latin typeface="Stencil" panose="040409050D0802020404" pitchFamily="82" charset="0"/>
                <a:ea typeface="Open Sans"/>
                <a:cs typeface="Open Sans"/>
                <a:sym typeface="Open Sans"/>
              </a:rPr>
              <a:t>. </a:t>
            </a:r>
          </a:p>
          <a:p>
            <a:pPr lvl="3"/>
            <a:endParaRPr lang="en-US" dirty="0">
              <a:latin typeface="Open Sans"/>
              <a:ea typeface="Open Sans"/>
              <a:cs typeface="Open Sans"/>
              <a:sym typeface="Open Sans"/>
            </a:endParaRPr>
          </a:p>
          <a:p>
            <a:pPr lvl="3"/>
            <a:endParaRPr lang="en-US"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7BB322E5-26E2-0B6F-9797-91A667465E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738875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49741"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Open Sans"/>
                <a:ea typeface="Open Sans"/>
                <a:cs typeface="Open Sans"/>
                <a:sym typeface="Open Sans"/>
              </a:rPr>
              <a:t>FILE UPLOAD ERRORS</a:t>
            </a:r>
            <a:endParaRPr sz="4800" dirty="0">
              <a:latin typeface="Open Sans"/>
              <a:ea typeface="Open Sans"/>
              <a:cs typeface="Open Sans"/>
              <a:sym typeface="Open Sans"/>
            </a:endParaRPr>
          </a:p>
        </p:txBody>
      </p:sp>
      <p:sp>
        <p:nvSpPr>
          <p:cNvPr id="55" name="Google Shape;55;p13"/>
          <p:cNvSpPr txBox="1"/>
          <p:nvPr/>
        </p:nvSpPr>
        <p:spPr>
          <a:xfrm>
            <a:off x="228375" y="18295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solidFill>
                <a:srgbClr val="FFFFFF"/>
              </a:solidFill>
              <a:latin typeface="Open Sans"/>
              <a:ea typeface="Open Sans"/>
              <a:cs typeface="Open Sans"/>
              <a:sym typeface="Open Sans"/>
            </a:endParaRPr>
          </a:p>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228374" y="4820400"/>
            <a:ext cx="3173731" cy="3231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EF6AAD51-7F9C-8493-DB79-28DBD8C82C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272150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ERROR EXAMPLES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8" name="Picture 7">
            <a:extLst>
              <a:ext uri="{FF2B5EF4-FFF2-40B4-BE49-F238E27FC236}">
                <a16:creationId xmlns:a16="http://schemas.microsoft.com/office/drawing/2014/main" id="{AAD00619-1BAE-25F5-2BD7-E071ADD6DA04}"/>
              </a:ext>
            </a:extLst>
          </p:cNvPr>
          <p:cNvPicPr>
            <a:picLocks noChangeAspect="1"/>
          </p:cNvPicPr>
          <p:nvPr/>
        </p:nvPicPr>
        <p:blipFill>
          <a:blip r:embed="rId4"/>
          <a:stretch>
            <a:fillRect/>
          </a:stretch>
        </p:blipFill>
        <p:spPr>
          <a:xfrm>
            <a:off x="0" y="622374"/>
            <a:ext cx="9144000" cy="4198026"/>
          </a:xfrm>
          <a:prstGeom prst="rect">
            <a:avLst/>
          </a:prstGeom>
        </p:spPr>
      </p:pic>
      <p:sp>
        <p:nvSpPr>
          <p:cNvPr id="2" name="Slide Number Placeholder 1">
            <a:extLst>
              <a:ext uri="{FF2B5EF4-FFF2-40B4-BE49-F238E27FC236}">
                <a16:creationId xmlns:a16="http://schemas.microsoft.com/office/drawing/2014/main" id="{09410289-5F21-3129-C063-590CFE0D44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334672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461635"/>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a:p>
            <a:pPr marL="0" lvl="0" indent="0" algn="l" rtl="0">
              <a:spcBef>
                <a:spcPts val="0"/>
              </a:spcBef>
              <a:spcAft>
                <a:spcPts val="0"/>
              </a:spcAft>
              <a:buNone/>
            </a:pPr>
            <a:endParaRPr sz="900" dirty="0">
              <a:solidFill>
                <a:schemeClr val="dk1"/>
              </a:solidFill>
            </a:endParaRPr>
          </a:p>
        </p:txBody>
      </p:sp>
      <p:pic>
        <p:nvPicPr>
          <p:cNvPr id="3" name="Picture 2">
            <a:extLst>
              <a:ext uri="{FF2B5EF4-FFF2-40B4-BE49-F238E27FC236}">
                <a16:creationId xmlns:a16="http://schemas.microsoft.com/office/drawing/2014/main" id="{9C7C92D2-E36D-DD8A-0E66-0BCFEAF91D1A}"/>
              </a:ext>
            </a:extLst>
          </p:cNvPr>
          <p:cNvPicPr>
            <a:picLocks noChangeAspect="1"/>
          </p:cNvPicPr>
          <p:nvPr/>
        </p:nvPicPr>
        <p:blipFill>
          <a:blip r:embed="rId4"/>
          <a:stretch>
            <a:fillRect/>
          </a:stretch>
        </p:blipFill>
        <p:spPr>
          <a:xfrm>
            <a:off x="0" y="647700"/>
            <a:ext cx="9144000" cy="4117940"/>
          </a:xfrm>
          <a:prstGeom prst="rect">
            <a:avLst/>
          </a:prstGeom>
        </p:spPr>
      </p:pic>
      <p:sp>
        <p:nvSpPr>
          <p:cNvPr id="2" name="Slide Number Placeholder 1">
            <a:extLst>
              <a:ext uri="{FF2B5EF4-FFF2-40B4-BE49-F238E27FC236}">
                <a16:creationId xmlns:a16="http://schemas.microsoft.com/office/drawing/2014/main" id="{C11CC7E2-BEB6-252A-AFAD-DBDA4A05A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415341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6" name="Picture 5">
            <a:extLst>
              <a:ext uri="{FF2B5EF4-FFF2-40B4-BE49-F238E27FC236}">
                <a16:creationId xmlns:a16="http://schemas.microsoft.com/office/drawing/2014/main" id="{FE51D28F-23DA-C8D8-A043-A1EC142B0CBA}"/>
              </a:ext>
            </a:extLst>
          </p:cNvPr>
          <p:cNvPicPr>
            <a:picLocks noChangeAspect="1"/>
          </p:cNvPicPr>
          <p:nvPr/>
        </p:nvPicPr>
        <p:blipFill>
          <a:blip r:embed="rId4"/>
          <a:stretch>
            <a:fillRect/>
          </a:stretch>
        </p:blipFill>
        <p:spPr>
          <a:xfrm>
            <a:off x="0" y="670031"/>
            <a:ext cx="9144000" cy="2377970"/>
          </a:xfrm>
          <a:prstGeom prst="rect">
            <a:avLst/>
          </a:prstGeom>
        </p:spPr>
      </p:pic>
      <p:pic>
        <p:nvPicPr>
          <p:cNvPr id="12" name="Picture 11">
            <a:extLst>
              <a:ext uri="{FF2B5EF4-FFF2-40B4-BE49-F238E27FC236}">
                <a16:creationId xmlns:a16="http://schemas.microsoft.com/office/drawing/2014/main" id="{072E06E1-61E5-AF6A-5C1E-2BBA567E43E3}"/>
              </a:ext>
            </a:extLst>
          </p:cNvPr>
          <p:cNvPicPr>
            <a:picLocks noChangeAspect="1"/>
          </p:cNvPicPr>
          <p:nvPr/>
        </p:nvPicPr>
        <p:blipFill>
          <a:blip r:embed="rId5"/>
          <a:stretch>
            <a:fillRect/>
          </a:stretch>
        </p:blipFill>
        <p:spPr>
          <a:xfrm>
            <a:off x="266800" y="3204132"/>
            <a:ext cx="5048423" cy="1620664"/>
          </a:xfrm>
          <a:prstGeom prst="rect">
            <a:avLst/>
          </a:prstGeom>
        </p:spPr>
      </p:pic>
      <p:sp>
        <p:nvSpPr>
          <p:cNvPr id="2" name="Slide Number Placeholder 1">
            <a:extLst>
              <a:ext uri="{FF2B5EF4-FFF2-40B4-BE49-F238E27FC236}">
                <a16:creationId xmlns:a16="http://schemas.microsoft.com/office/drawing/2014/main" id="{AD1CD432-996B-F003-51E0-40A20F7E77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249827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Resources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910" y="1368324"/>
            <a:ext cx="8484179"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r>
              <a:rPr lang="en-US" sz="2000" dirty="0">
                <a:latin typeface="Open Sans"/>
                <a:ea typeface="Open Sans"/>
                <a:cs typeface="Open Sans"/>
                <a:sym typeface="Open Sans"/>
                <a:hlinkClick r:id="rId4"/>
              </a:rPr>
              <a:t>Census Block Group Tool Website</a:t>
            </a:r>
            <a:endParaRPr lang="en-US" sz="2000" dirty="0">
              <a:latin typeface="Open Sans"/>
              <a:ea typeface="Open Sans"/>
              <a:cs typeface="Open Sans"/>
              <a:sym typeface="Open Sans"/>
            </a:endParaRPr>
          </a:p>
          <a:p>
            <a:pPr marL="457200" lvl="3" indent="-457200">
              <a:buFont typeface="Arial" panose="020B0604020202020204" pitchFamily="34" charset="0"/>
              <a:buChar char="•"/>
            </a:pPr>
            <a:r>
              <a:rPr lang="en-US" sz="2000" dirty="0">
                <a:latin typeface="Open Sans"/>
                <a:ea typeface="Open Sans"/>
                <a:cs typeface="Open Sans"/>
                <a:sym typeface="Open Sans"/>
                <a:hlinkClick r:id="rId5"/>
              </a:rPr>
              <a:t>Census Block Group Map Instructions</a:t>
            </a:r>
            <a:endParaRPr lang="en-US" sz="2000" dirty="0">
              <a:latin typeface="Open Sans"/>
              <a:ea typeface="Open Sans"/>
              <a:cs typeface="Open Sans"/>
              <a:sym typeface="Open Sans"/>
            </a:endParaRPr>
          </a:p>
          <a:p>
            <a:pPr marL="457200" lvl="3" indent="-457200">
              <a:buFont typeface="Arial" panose="020B0604020202020204" pitchFamily="34" charset="0"/>
              <a:buChar char="•"/>
            </a:pPr>
            <a:r>
              <a:rPr lang="en-US" sz="2000" dirty="0">
                <a:latin typeface="Open Sans"/>
                <a:ea typeface="Open Sans"/>
                <a:cs typeface="Open Sans"/>
                <a:sym typeface="Open Sans"/>
              </a:rPr>
              <a:t>Download Census Block Group tool </a:t>
            </a:r>
            <a:r>
              <a:rPr lang="en-US" sz="1200" dirty="0">
                <a:latin typeface="Open Sans"/>
                <a:ea typeface="Open Sans"/>
                <a:cs typeface="Open Sans"/>
                <a:sym typeface="Open Sans"/>
              </a:rPr>
              <a:t>(Log into TSDS Portal)</a:t>
            </a:r>
          </a:p>
          <a:p>
            <a:pPr marL="457200" lvl="3" indent="-457200">
              <a:buFont typeface="Arial" panose="020B0604020202020204" pitchFamily="34" charset="0"/>
              <a:buChar char="•"/>
            </a:pPr>
            <a:r>
              <a:rPr lang="en-US" sz="2000" dirty="0">
                <a:latin typeface="Open Sans"/>
                <a:ea typeface="Open Sans"/>
                <a:cs typeface="Open Sans"/>
                <a:sym typeface="Open Sans"/>
              </a:rPr>
              <a:t>Download Census Block Group Tool User Guide </a:t>
            </a:r>
            <a:r>
              <a:rPr lang="en-US" sz="1200" dirty="0">
                <a:latin typeface="Open Sans"/>
                <a:ea typeface="Open Sans"/>
                <a:cs typeface="Open Sans"/>
                <a:sym typeface="Open Sans"/>
              </a:rPr>
              <a:t>(Log into TSDS Portal)</a:t>
            </a:r>
            <a:endParaRPr lang="en-US" sz="2000" dirty="0">
              <a:latin typeface="Open Sans"/>
              <a:ea typeface="Open Sans"/>
              <a:cs typeface="Open Sans"/>
              <a:sym typeface="Open Sans"/>
            </a:endParaRPr>
          </a:p>
          <a:p>
            <a:pPr marL="457200" lvl="3" indent="-457200">
              <a:buFont typeface="Arial" panose="020B0604020202020204" pitchFamily="34" charset="0"/>
              <a:buChar char="•"/>
            </a:pPr>
            <a:r>
              <a:rPr lang="en-US" sz="2000" dirty="0">
                <a:latin typeface="Open Sans"/>
                <a:ea typeface="Open Sans"/>
                <a:cs typeface="Open Sans"/>
                <a:sym typeface="Open Sans"/>
                <a:hlinkClick r:id="rId6"/>
              </a:rPr>
              <a:t>Link to Census Block Group Map</a:t>
            </a:r>
            <a:endParaRPr lang="en-US" sz="2000" dirty="0">
              <a:latin typeface="Open Sans"/>
              <a:ea typeface="Open Sans"/>
              <a:cs typeface="Open Sans"/>
              <a:sym typeface="Open Sans"/>
            </a:endParaRPr>
          </a:p>
          <a:p>
            <a:pPr marL="457200" lvl="3" indent="-457200">
              <a:buFont typeface="Arial" panose="020B0604020202020204" pitchFamily="34" charset="0"/>
              <a:buChar char="•"/>
            </a:pPr>
            <a:r>
              <a:rPr lang="en-US" sz="2000" dirty="0">
                <a:latin typeface="Open Sans"/>
                <a:ea typeface="Open Sans"/>
                <a:cs typeface="Open Sans"/>
                <a:sym typeface="Open Sans"/>
              </a:rPr>
              <a:t>If you have Technical issues, please submit a TIMS ticket or email TSDSCustomerSupport@tea.Texas.gov</a:t>
            </a:r>
            <a:endParaRPr lang="en-US" sz="16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E50D92DB-74F7-A565-17F3-C0AD928CF6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15491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Resources - TWEDS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8335" y="942874"/>
            <a:ext cx="8484179" cy="3088485"/>
          </a:xfrm>
          <a:prstGeom prst="rect">
            <a:avLst/>
          </a:prstGeom>
          <a:noFill/>
          <a:ln>
            <a:noFill/>
          </a:ln>
        </p:spPr>
        <p:txBody>
          <a:bodyPr spcFirstLastPara="1" wrap="square" lIns="91425" tIns="91425" rIns="91425" bIns="91425" anchor="t" anchorCtr="0">
            <a:noAutofit/>
          </a:bodyPr>
          <a:lstStyle/>
          <a:p>
            <a:endParaRPr lang="en-US" sz="20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89EBA686-BCBC-078F-F932-E2C8BBE63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Picture 4">
            <a:extLst>
              <a:ext uri="{FF2B5EF4-FFF2-40B4-BE49-F238E27FC236}">
                <a16:creationId xmlns:a16="http://schemas.microsoft.com/office/drawing/2014/main" id="{7C3216B0-342B-4732-1E76-336A4A5D1E4D}"/>
              </a:ext>
            </a:extLst>
          </p:cNvPr>
          <p:cNvPicPr>
            <a:picLocks noChangeAspect="1"/>
          </p:cNvPicPr>
          <p:nvPr/>
        </p:nvPicPr>
        <p:blipFill>
          <a:blip r:embed="rId4"/>
          <a:stretch>
            <a:fillRect/>
          </a:stretch>
        </p:blipFill>
        <p:spPr>
          <a:xfrm>
            <a:off x="397593" y="1299988"/>
            <a:ext cx="7905662" cy="2900638"/>
          </a:xfrm>
          <a:prstGeom prst="rect">
            <a:avLst/>
          </a:prstGeom>
        </p:spPr>
      </p:pic>
    </p:spTree>
    <p:extLst>
      <p:ext uri="{BB962C8B-B14F-4D97-AF65-F5344CB8AC3E}">
        <p14:creationId xmlns:p14="http://schemas.microsoft.com/office/powerpoint/2010/main" val="696238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Resources - TWEDS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8335" y="942874"/>
            <a:ext cx="8484179"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89EBA686-BCBC-078F-F932-E2C8BBE63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5" name="Picture 4">
            <a:extLst>
              <a:ext uri="{FF2B5EF4-FFF2-40B4-BE49-F238E27FC236}">
                <a16:creationId xmlns:a16="http://schemas.microsoft.com/office/drawing/2014/main" id="{9CCA5E89-93D9-5CAF-55B5-B4D78FB6D261}"/>
              </a:ext>
            </a:extLst>
          </p:cNvPr>
          <p:cNvPicPr>
            <a:picLocks noChangeAspect="1"/>
          </p:cNvPicPr>
          <p:nvPr/>
        </p:nvPicPr>
        <p:blipFill>
          <a:blip r:embed="rId4"/>
          <a:stretch>
            <a:fillRect/>
          </a:stretch>
        </p:blipFill>
        <p:spPr>
          <a:xfrm>
            <a:off x="1" y="647250"/>
            <a:ext cx="9144000" cy="4173149"/>
          </a:xfrm>
          <a:prstGeom prst="rect">
            <a:avLst/>
          </a:prstGeom>
        </p:spPr>
      </p:pic>
    </p:spTree>
    <p:extLst>
      <p:ext uri="{BB962C8B-B14F-4D97-AF65-F5344CB8AC3E}">
        <p14:creationId xmlns:p14="http://schemas.microsoft.com/office/powerpoint/2010/main" val="76053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Resources - TWEDS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8335" y="942874"/>
            <a:ext cx="8484179"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89EBA686-BCBC-078F-F932-E2C8BBE63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4" name="Picture 3">
            <a:extLst>
              <a:ext uri="{FF2B5EF4-FFF2-40B4-BE49-F238E27FC236}">
                <a16:creationId xmlns:a16="http://schemas.microsoft.com/office/drawing/2014/main" id="{DADD4887-D1A0-25E0-5D78-E1682C86B06B}"/>
              </a:ext>
            </a:extLst>
          </p:cNvPr>
          <p:cNvPicPr>
            <a:picLocks noChangeAspect="1"/>
          </p:cNvPicPr>
          <p:nvPr/>
        </p:nvPicPr>
        <p:blipFill>
          <a:blip r:embed="rId4"/>
          <a:stretch>
            <a:fillRect/>
          </a:stretch>
        </p:blipFill>
        <p:spPr>
          <a:xfrm>
            <a:off x="705970" y="1151545"/>
            <a:ext cx="7173472" cy="3433813"/>
          </a:xfrm>
          <a:prstGeom prst="rect">
            <a:avLst/>
          </a:prstGeom>
        </p:spPr>
      </p:pic>
    </p:spTree>
    <p:extLst>
      <p:ext uri="{BB962C8B-B14F-4D97-AF65-F5344CB8AC3E}">
        <p14:creationId xmlns:p14="http://schemas.microsoft.com/office/powerpoint/2010/main" val="1979520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Census Block Group Tool – Updates	</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108335" y="1155240"/>
            <a:ext cx="8484179" cy="3230977"/>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r>
              <a:rPr lang="en-US" sz="1600" dirty="0">
                <a:latin typeface="Open Sans"/>
                <a:ea typeface="Open Sans"/>
                <a:cs typeface="Open Sans"/>
                <a:sym typeface="Open Sans"/>
              </a:rPr>
              <a:t>If a new version of the Census Block Group Tool is available, the following </a:t>
            </a:r>
          </a:p>
          <a:p>
            <a:pPr lvl="3"/>
            <a:r>
              <a:rPr lang="en-US" sz="1600" dirty="0">
                <a:latin typeface="Open Sans"/>
                <a:ea typeface="Open Sans"/>
                <a:cs typeface="Open Sans"/>
                <a:sym typeface="Open Sans"/>
              </a:rPr>
              <a:t>         message is displayed:  </a:t>
            </a:r>
          </a:p>
          <a:p>
            <a:pPr lvl="3"/>
            <a:endParaRPr lang="en-US" sz="1600" i="1" dirty="0">
              <a:latin typeface="Open Sans"/>
              <a:ea typeface="Open Sans"/>
              <a:cs typeface="Open Sans"/>
              <a:sym typeface="Open Sans"/>
            </a:endParaRPr>
          </a:p>
          <a:p>
            <a:pPr lvl="3" algn="ctr"/>
            <a:r>
              <a:rPr lang="en-US" sz="1600" i="1" dirty="0">
                <a:solidFill>
                  <a:srgbClr val="00B0F0"/>
                </a:solidFill>
                <a:latin typeface="Open Sans"/>
                <a:ea typeface="Open Sans"/>
                <a:cs typeface="Open Sans"/>
                <a:sym typeface="Open Sans"/>
              </a:rPr>
              <a:t>	A new version of Census Block Group Tool is available. Would you like to </a:t>
            </a:r>
          </a:p>
          <a:p>
            <a:pPr lvl="3" algn="ctr"/>
            <a:r>
              <a:rPr lang="en-US" sz="1600" i="1" dirty="0">
                <a:solidFill>
                  <a:srgbClr val="00B0F0"/>
                </a:solidFill>
                <a:latin typeface="Open Sans"/>
                <a:ea typeface="Open Sans"/>
                <a:cs typeface="Open Sans"/>
                <a:sym typeface="Open Sans"/>
              </a:rPr>
              <a:t>download and install?</a:t>
            </a:r>
          </a:p>
          <a:p>
            <a:pPr marL="342900" lvl="3" indent="-342900">
              <a:buFont typeface="Arial" panose="020B0604020202020204" pitchFamily="34" charset="0"/>
              <a:buChar char="•"/>
            </a:pPr>
            <a:r>
              <a:rPr lang="en-US" sz="1600" i="1" dirty="0">
                <a:solidFill>
                  <a:schemeClr val="tx1"/>
                </a:solidFill>
                <a:latin typeface="Open Sans"/>
                <a:ea typeface="Open Sans"/>
                <a:cs typeface="Open Sans"/>
                <a:sym typeface="Open Sans"/>
              </a:rPr>
              <a:t>Chose the following option:</a:t>
            </a:r>
          </a:p>
          <a:p>
            <a:pPr lvl="3"/>
            <a:endParaRPr lang="en-US" sz="1600" i="1" dirty="0">
              <a:solidFill>
                <a:schemeClr val="tx1"/>
              </a:solidFill>
              <a:latin typeface="Open Sans"/>
              <a:ea typeface="Open Sans"/>
              <a:cs typeface="Open Sans"/>
              <a:sym typeface="Open Sans"/>
            </a:endParaRPr>
          </a:p>
          <a:p>
            <a:pPr lvl="3"/>
            <a:r>
              <a:rPr lang="en-US" sz="1600" i="1" dirty="0">
                <a:solidFill>
                  <a:schemeClr val="tx1"/>
                </a:solidFill>
                <a:latin typeface="Open Sans"/>
                <a:ea typeface="Open Sans"/>
                <a:cs typeface="Open Sans"/>
                <a:sym typeface="Open Sans"/>
              </a:rPr>
              <a:t>		1. Click </a:t>
            </a:r>
            <a:r>
              <a:rPr lang="en-US" sz="1600" b="1" i="1" dirty="0">
                <a:solidFill>
                  <a:schemeClr val="tx1"/>
                </a:solidFill>
                <a:latin typeface="Open Sans"/>
                <a:ea typeface="Open Sans"/>
                <a:cs typeface="Open Sans"/>
                <a:sym typeface="Open Sans"/>
              </a:rPr>
              <a:t>YES</a:t>
            </a:r>
            <a:r>
              <a:rPr lang="en-US" sz="1600" i="1" dirty="0">
                <a:solidFill>
                  <a:schemeClr val="tx1"/>
                </a:solidFill>
                <a:latin typeface="Open Sans"/>
                <a:ea typeface="Open Sans"/>
                <a:cs typeface="Open Sans"/>
                <a:sym typeface="Open Sans"/>
              </a:rPr>
              <a:t> to prompt the system to close the application 				and begin installation of the new version. Then, on the 				</a:t>
            </a:r>
            <a:r>
              <a:rPr lang="en-US" sz="1600" b="1" i="1" dirty="0">
                <a:solidFill>
                  <a:schemeClr val="tx1"/>
                </a:solidFill>
                <a:latin typeface="Open Sans"/>
                <a:ea typeface="Open Sans"/>
                <a:cs typeface="Open Sans"/>
                <a:sym typeface="Open Sans"/>
              </a:rPr>
              <a:t>Welcome to the TEA Census Block Group Tool Setup </a:t>
            </a:r>
            <a:r>
              <a:rPr lang="en-US" sz="1600" i="1" dirty="0">
                <a:solidFill>
                  <a:schemeClr val="tx1"/>
                </a:solidFill>
                <a:latin typeface="Open Sans"/>
                <a:ea typeface="Open Sans"/>
                <a:cs typeface="Open Sans"/>
                <a:sym typeface="Open Sans"/>
              </a:rPr>
              <a:t>				pages, read the installation information and continue to 				click </a:t>
            </a:r>
            <a:r>
              <a:rPr lang="en-US" sz="1600" b="1" i="1" dirty="0">
                <a:solidFill>
                  <a:schemeClr val="tx1"/>
                </a:solidFill>
                <a:latin typeface="Open Sans"/>
                <a:ea typeface="Open Sans"/>
                <a:cs typeface="Open Sans"/>
                <a:sym typeface="Open Sans"/>
              </a:rPr>
              <a:t>Next</a:t>
            </a:r>
            <a:r>
              <a:rPr lang="en-US" sz="1600" i="1" dirty="0">
                <a:solidFill>
                  <a:schemeClr val="tx1"/>
                </a:solidFill>
                <a:latin typeface="Open Sans"/>
                <a:ea typeface="Open Sans"/>
                <a:cs typeface="Open Sans"/>
                <a:sym typeface="Open Sans"/>
              </a:rPr>
              <a:t> as needed to launch the installation.</a:t>
            </a:r>
          </a:p>
          <a:p>
            <a:pPr lvl="3"/>
            <a:endParaRPr lang="en-US" sz="1600" i="1" dirty="0">
              <a:solidFill>
                <a:schemeClr val="tx1"/>
              </a:solidFill>
              <a:latin typeface="Open Sans"/>
              <a:ea typeface="Open Sans"/>
              <a:cs typeface="Open Sans"/>
              <a:sym typeface="Open Sans"/>
            </a:endParaRPr>
          </a:p>
          <a:p>
            <a:pPr lvl="3" algn="ctr"/>
            <a:endParaRPr lang="en-US" sz="2000" i="1" dirty="0">
              <a:solidFill>
                <a:srgbClr val="00B0F0"/>
              </a:solidFill>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3DABAD1B-106A-E1CA-E6FF-67541946B1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224288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FFFFFF"/>
                </a:solidFill>
                <a:latin typeface="Open Sans"/>
                <a:ea typeface="Open Sans"/>
                <a:cs typeface="Open Sans"/>
                <a:sym typeface="Open Sans"/>
              </a:rPr>
              <a:t>Tips &amp; Reminders</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91478" y="881924"/>
            <a:ext cx="7821900" cy="3452052"/>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r>
              <a:rPr lang="en-US" sz="1650" dirty="0">
                <a:latin typeface="Open Sans"/>
                <a:ea typeface="Open Sans"/>
                <a:cs typeface="Open Sans"/>
                <a:sym typeface="Open Sans"/>
              </a:rPr>
              <a:t>The Census Block Group Tool IDs will not be updated again until the 2030 Census.</a:t>
            </a:r>
          </a:p>
          <a:p>
            <a:pPr marL="457200" lvl="3" indent="-457200">
              <a:buFont typeface="Arial" panose="020B0604020202020204" pitchFamily="34" charset="0"/>
              <a:buChar char="•"/>
            </a:pPr>
            <a:r>
              <a:rPr lang="en-US" sz="1650" dirty="0">
                <a:latin typeface="Open Sans"/>
                <a:ea typeface="Open Sans"/>
                <a:cs typeface="Open Sans"/>
                <a:sym typeface="Open Sans"/>
              </a:rPr>
              <a:t>You must delete and reassign census block number each school term.</a:t>
            </a:r>
          </a:p>
          <a:p>
            <a:pPr marL="457200" lvl="3" indent="-457200">
              <a:buFont typeface="Arial" panose="020B0604020202020204" pitchFamily="34" charset="0"/>
              <a:buChar char="•"/>
            </a:pPr>
            <a:r>
              <a:rPr lang="en-US" sz="1650" dirty="0">
                <a:latin typeface="Open Sans"/>
                <a:ea typeface="Open Sans"/>
                <a:cs typeface="Open Sans"/>
                <a:sym typeface="Open Sans"/>
              </a:rPr>
              <a:t>For the </a:t>
            </a:r>
            <a:r>
              <a:rPr lang="en-US" sz="1650" b="1" dirty="0">
                <a:latin typeface="Open Sans"/>
                <a:ea typeface="Open Sans"/>
                <a:cs typeface="Open Sans"/>
                <a:sym typeface="Open Sans"/>
              </a:rPr>
              <a:t>File Upload </a:t>
            </a:r>
            <a:r>
              <a:rPr lang="en-US" sz="1650" dirty="0">
                <a:latin typeface="Open Sans"/>
                <a:ea typeface="Open Sans"/>
                <a:cs typeface="Open Sans"/>
                <a:sym typeface="Open Sans"/>
              </a:rPr>
              <a:t>entry method, it is recommended not to exceed more than </a:t>
            </a:r>
            <a:r>
              <a:rPr lang="en-US" sz="1650" b="1" dirty="0">
                <a:latin typeface="Open Sans"/>
                <a:ea typeface="Open Sans"/>
                <a:cs typeface="Open Sans"/>
                <a:sym typeface="Open Sans"/>
              </a:rPr>
              <a:t>5,000 records </a:t>
            </a:r>
            <a:r>
              <a:rPr lang="en-US" sz="1650" dirty="0">
                <a:latin typeface="Open Sans"/>
                <a:ea typeface="Open Sans"/>
                <a:cs typeface="Open Sans"/>
                <a:sym typeface="Open Sans"/>
              </a:rPr>
              <a:t>per upload. If you encounter uploading significantly less file counts, submit a TIMS ticket. TEA will not know about a problem unless you report it through TIMS.</a:t>
            </a:r>
          </a:p>
          <a:p>
            <a:pPr marL="457200" lvl="3" indent="-457200">
              <a:buFont typeface="Arial" panose="020B0604020202020204" pitchFamily="34" charset="0"/>
              <a:buChar char="•"/>
            </a:pPr>
            <a:r>
              <a:rPr lang="en-US" sz="1650" dirty="0">
                <a:latin typeface="Open Sans"/>
                <a:ea typeface="Open Sans"/>
                <a:cs typeface="Open Sans"/>
                <a:sym typeface="Open Sans"/>
              </a:rPr>
              <a:t>In order to access and download the Census Block Group Tool under the Utilities section in TSDS, you must have the appropriate roll.</a:t>
            </a:r>
          </a:p>
          <a:p>
            <a:pPr marL="457200" lvl="3" indent="-457200">
              <a:buFont typeface="Arial" panose="020B0604020202020204" pitchFamily="34" charset="0"/>
              <a:buChar char="•"/>
            </a:pPr>
            <a:r>
              <a:rPr lang="en-US" sz="1650" dirty="0">
                <a:latin typeface="Open Sans"/>
                <a:ea typeface="Open Sans"/>
                <a:cs typeface="Open Sans"/>
                <a:sym typeface="Open Sans"/>
              </a:rPr>
              <a:t>The Census Block Group Tool User Guide is a valuable resource. Additional information about creating a .csv file manually is detailed. </a:t>
            </a:r>
          </a:p>
          <a:p>
            <a:pPr lvl="3"/>
            <a:endParaRPr lang="en-US" sz="1800" dirty="0">
              <a:latin typeface="Open Sans"/>
              <a:ea typeface="Open Sans"/>
              <a:cs typeface="Open Sans"/>
              <a:sym typeface="Open Sans"/>
            </a:endParaRPr>
          </a:p>
        </p:txBody>
      </p:sp>
      <p:sp>
        <p:nvSpPr>
          <p:cNvPr id="139" name="Google Shape;139;p22"/>
          <p:cNvSpPr txBox="1"/>
          <p:nvPr/>
        </p:nvSpPr>
        <p:spPr>
          <a:xfrm>
            <a:off x="266800" y="4266401"/>
            <a:ext cx="8146950" cy="738633"/>
          </a:xfrm>
          <a:prstGeom prst="rect">
            <a:avLst/>
          </a:prstGeom>
          <a:noFill/>
          <a:ln>
            <a:noFill/>
          </a:ln>
        </p:spPr>
        <p:txBody>
          <a:bodyPr spcFirstLastPara="1" wrap="square" lIns="91425" tIns="91425" rIns="91425" bIns="91425" anchor="t" anchorCtr="0">
            <a:spAutoFit/>
          </a:bodyPr>
          <a:lstStyle/>
          <a:p>
            <a:r>
              <a:rPr lang="en-US" sz="9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Limited Consent:</a:t>
            </a:r>
            <a:br>
              <a:rPr lang="en-US" sz="9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ESC Region 11 grants permission to attendees of this session to reproduce and distribute designated resources and materials provided during the presentation.</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 sz="900" dirty="0">
              <a:solidFill>
                <a:schemeClr val="dk1"/>
              </a:solidFill>
            </a:endParaRPr>
          </a:p>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54435084-2FFF-4DE8-3729-8569A4E2EF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28680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49741"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Open Sans"/>
                <a:ea typeface="Open Sans"/>
                <a:cs typeface="Open Sans"/>
                <a:sym typeface="Open Sans"/>
              </a:rPr>
              <a:t>CENSUS BLOCK GROUP</a:t>
            </a:r>
            <a:endParaRPr sz="4800" dirty="0">
              <a:latin typeface="Open Sans"/>
              <a:ea typeface="Open Sans"/>
              <a:cs typeface="Open Sans"/>
              <a:sym typeface="Open Sans"/>
            </a:endParaRPr>
          </a:p>
        </p:txBody>
      </p:sp>
      <p:sp>
        <p:nvSpPr>
          <p:cNvPr id="55" name="Google Shape;55;p13"/>
          <p:cNvSpPr txBox="1"/>
          <p:nvPr/>
        </p:nvSpPr>
        <p:spPr>
          <a:xfrm>
            <a:off x="228375" y="18295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solidFill>
                <a:srgbClr val="FFFFFF"/>
              </a:solidFill>
              <a:latin typeface="Open Sans"/>
              <a:ea typeface="Open Sans"/>
              <a:cs typeface="Open Sans"/>
              <a:sym typeface="Open Sans"/>
            </a:endParaRPr>
          </a:p>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228375" y="4820400"/>
            <a:ext cx="3240966" cy="3231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9EC53365-485C-E38F-EF7C-D6DC28426E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07166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8" name="Picture 7">
            <a:extLst>
              <a:ext uri="{FF2B5EF4-FFF2-40B4-BE49-F238E27FC236}">
                <a16:creationId xmlns:a16="http://schemas.microsoft.com/office/drawing/2014/main" id="{B953D864-6C0E-1BFA-BB53-948FBBC84970}"/>
              </a:ext>
            </a:extLst>
          </p:cNvPr>
          <p:cNvPicPr>
            <a:picLocks noChangeAspect="1"/>
          </p:cNvPicPr>
          <p:nvPr/>
        </p:nvPicPr>
        <p:blipFill>
          <a:blip r:embed="rId4"/>
          <a:stretch>
            <a:fillRect/>
          </a:stretch>
        </p:blipFill>
        <p:spPr>
          <a:xfrm>
            <a:off x="384334" y="877099"/>
            <a:ext cx="6797516" cy="3890812"/>
          </a:xfrm>
          <a:prstGeom prst="rect">
            <a:avLst/>
          </a:prstGeom>
        </p:spPr>
      </p:pic>
      <p:pic>
        <p:nvPicPr>
          <p:cNvPr id="10" name="Picture 9">
            <a:extLst>
              <a:ext uri="{FF2B5EF4-FFF2-40B4-BE49-F238E27FC236}">
                <a16:creationId xmlns:a16="http://schemas.microsoft.com/office/drawing/2014/main" id="{C63DA224-A944-33FE-FA8B-247219C909AB}"/>
              </a:ext>
            </a:extLst>
          </p:cNvPr>
          <p:cNvPicPr>
            <a:picLocks noChangeAspect="1"/>
          </p:cNvPicPr>
          <p:nvPr/>
        </p:nvPicPr>
        <p:blipFill>
          <a:blip r:embed="rId5"/>
          <a:stretch>
            <a:fillRect/>
          </a:stretch>
        </p:blipFill>
        <p:spPr>
          <a:xfrm>
            <a:off x="3449642" y="4576830"/>
            <a:ext cx="96421" cy="160702"/>
          </a:xfrm>
          <a:prstGeom prst="rect">
            <a:avLst/>
          </a:prstGeom>
        </p:spPr>
      </p:pic>
      <p:sp>
        <p:nvSpPr>
          <p:cNvPr id="2" name="Slide Number Placeholder 1">
            <a:extLst>
              <a:ext uri="{FF2B5EF4-FFF2-40B4-BE49-F238E27FC236}">
                <a16:creationId xmlns:a16="http://schemas.microsoft.com/office/drawing/2014/main" id="{D5070981-E45C-B69E-1DCE-44CCF83967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347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Open Sans"/>
                <a:ea typeface="Open Sans"/>
                <a:cs typeface="Open Sans"/>
                <a:sym typeface="Open Sans"/>
              </a:rPr>
              <a:t>Current version of tool is 1.0.22.0 </a:t>
            </a: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3" name="Picture 2">
            <a:extLst>
              <a:ext uri="{FF2B5EF4-FFF2-40B4-BE49-F238E27FC236}">
                <a16:creationId xmlns:a16="http://schemas.microsoft.com/office/drawing/2014/main" id="{187B8939-5FB9-2860-A43D-D3970F4BAF37}"/>
              </a:ext>
            </a:extLst>
          </p:cNvPr>
          <p:cNvPicPr>
            <a:picLocks noChangeAspect="1"/>
          </p:cNvPicPr>
          <p:nvPr/>
        </p:nvPicPr>
        <p:blipFill>
          <a:blip r:embed="rId4"/>
          <a:stretch>
            <a:fillRect/>
          </a:stretch>
        </p:blipFill>
        <p:spPr>
          <a:xfrm>
            <a:off x="329621" y="868840"/>
            <a:ext cx="6333397" cy="4035675"/>
          </a:xfrm>
          <a:prstGeom prst="rect">
            <a:avLst/>
          </a:prstGeom>
        </p:spPr>
      </p:pic>
      <p:sp>
        <p:nvSpPr>
          <p:cNvPr id="2" name="Slide Number Placeholder 1">
            <a:extLst>
              <a:ext uri="{FF2B5EF4-FFF2-40B4-BE49-F238E27FC236}">
                <a16:creationId xmlns:a16="http://schemas.microsoft.com/office/drawing/2014/main" id="{524A2E7D-2D4A-C124-4996-DE9EE299AF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4877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49741" y="1001850"/>
            <a:ext cx="78498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Open Sans"/>
                <a:ea typeface="Open Sans"/>
                <a:cs typeface="Open Sans"/>
                <a:sym typeface="Open Sans"/>
              </a:rPr>
              <a:t>CENSUS BLOCK GROUP TOOL INSTALLATION</a:t>
            </a:r>
            <a:endParaRPr sz="4800" dirty="0">
              <a:latin typeface="Open Sans"/>
              <a:ea typeface="Open Sans"/>
              <a:cs typeface="Open Sans"/>
              <a:sym typeface="Open Sans"/>
            </a:endParaRPr>
          </a:p>
        </p:txBody>
      </p:sp>
      <p:sp>
        <p:nvSpPr>
          <p:cNvPr id="55" name="Google Shape;55;p13"/>
          <p:cNvSpPr txBox="1"/>
          <p:nvPr/>
        </p:nvSpPr>
        <p:spPr>
          <a:xfrm>
            <a:off x="228375" y="1829550"/>
            <a:ext cx="8696700" cy="1167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sz="2400" dirty="0">
              <a:latin typeface="Open Sans"/>
              <a:ea typeface="Open Sans"/>
              <a:cs typeface="Open Sans"/>
              <a:sym typeface="Open Sans"/>
            </a:endParaRPr>
          </a:p>
          <a:p>
            <a:pPr marL="342900" lvl="8" indent="-342900">
              <a:buFont typeface="Arial" panose="020B0604020202020204" pitchFamily="34" charset="0"/>
              <a:buChar char="•"/>
            </a:pPr>
            <a:endParaRPr lang="en-US" sz="2400" dirty="0">
              <a:latin typeface="Open Sans"/>
              <a:ea typeface="Open Sans"/>
              <a:cs typeface="Open Sans"/>
              <a:sym typeface="Open Sans"/>
            </a:endParaRPr>
          </a:p>
        </p:txBody>
      </p:sp>
      <p:sp>
        <p:nvSpPr>
          <p:cNvPr id="56" name="Google Shape;56;p13"/>
          <p:cNvSpPr txBox="1"/>
          <p:nvPr/>
        </p:nvSpPr>
        <p:spPr>
          <a:xfrm>
            <a:off x="228375" y="4262850"/>
            <a:ext cx="74379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solidFill>
                <a:srgbClr val="FFFFFF"/>
              </a:solidFill>
              <a:latin typeface="Open Sans"/>
              <a:ea typeface="Open Sans"/>
              <a:cs typeface="Open Sans"/>
              <a:sym typeface="Open Sans"/>
            </a:endParaRPr>
          </a:p>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a:p>
            <a:pPr marL="0" lvl="0" indent="0" algn="l" rtl="0">
              <a:spcBef>
                <a:spcPts val="0"/>
              </a:spcBef>
              <a:spcAft>
                <a:spcPts val="0"/>
              </a:spcAft>
              <a:buNone/>
            </a:pPr>
            <a:endParaRPr sz="1800" dirty="0">
              <a:solidFill>
                <a:srgbClr val="FFFFFF"/>
              </a:solidFill>
              <a:latin typeface="Open Sans"/>
              <a:ea typeface="Open Sans"/>
              <a:cs typeface="Open Sans"/>
              <a:sym typeface="Open Sans"/>
            </a:endParaRPr>
          </a:p>
        </p:txBody>
      </p:sp>
      <p:sp>
        <p:nvSpPr>
          <p:cNvPr id="57" name="Google Shape;57;p13"/>
          <p:cNvSpPr txBox="1"/>
          <p:nvPr/>
        </p:nvSpPr>
        <p:spPr>
          <a:xfrm>
            <a:off x="228375" y="4820400"/>
            <a:ext cx="3267860" cy="323135"/>
          </a:xfrm>
          <a:prstGeom prst="rect">
            <a:avLst/>
          </a:prstGeom>
          <a:noFill/>
          <a:ln>
            <a:noFill/>
          </a:ln>
        </p:spPr>
        <p:txBody>
          <a:bodyPr spcFirstLastPara="1" wrap="square" lIns="91425" tIns="91425" rIns="91425" bIns="91425" anchor="t" anchorCtr="0">
            <a:spAutoFit/>
          </a:bodyPr>
          <a:lstStyle/>
          <a:p>
            <a:r>
              <a:rPr lang="en-US" sz="9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solidFill>
                <a:schemeClr val="bg1"/>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2" name="Slide Number Placeholder 1">
            <a:extLst>
              <a:ext uri="{FF2B5EF4-FFF2-40B4-BE49-F238E27FC236}">
                <a16:creationId xmlns:a16="http://schemas.microsoft.com/office/drawing/2014/main" id="{6EABB9DB-06D1-AD12-96E0-1C1BF10F26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21839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2"/>
          <p:cNvSpPr txBox="1"/>
          <p:nvPr/>
        </p:nvSpPr>
        <p:spPr>
          <a:xfrm>
            <a:off x="266800" y="0"/>
            <a:ext cx="8696700" cy="5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solidFill>
                <a:srgbClr val="FFFFFF"/>
              </a:solidFill>
              <a:latin typeface="Open Sans"/>
              <a:ea typeface="Open Sans"/>
              <a:cs typeface="Open Sans"/>
              <a:sym typeface="Open Sans"/>
            </a:endParaRPr>
          </a:p>
        </p:txBody>
      </p:sp>
      <p:sp>
        <p:nvSpPr>
          <p:cNvPr id="137" name="Google Shape;137;p22"/>
          <p:cNvSpPr txBox="1"/>
          <p:nvPr/>
        </p:nvSpPr>
        <p:spPr>
          <a:xfrm>
            <a:off x="187475" y="809524"/>
            <a:ext cx="8325900" cy="34568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Open Sans"/>
              <a:ea typeface="Open Sans"/>
              <a:cs typeface="Open Sans"/>
              <a:sym typeface="Open Sans"/>
            </a:endParaRPr>
          </a:p>
        </p:txBody>
      </p:sp>
      <p:sp>
        <p:nvSpPr>
          <p:cNvPr id="138" name="Google Shape;138;p22"/>
          <p:cNvSpPr txBox="1"/>
          <p:nvPr/>
        </p:nvSpPr>
        <p:spPr>
          <a:xfrm>
            <a:off x="329621" y="809523"/>
            <a:ext cx="7821900" cy="3088485"/>
          </a:xfrm>
          <a:prstGeom prst="rect">
            <a:avLst/>
          </a:prstGeom>
          <a:noFill/>
          <a:ln>
            <a:noFill/>
          </a:ln>
        </p:spPr>
        <p:txBody>
          <a:bodyPr spcFirstLastPara="1" wrap="square" lIns="91425" tIns="91425" rIns="91425" bIns="91425" anchor="t" anchorCtr="0">
            <a:noAutofit/>
          </a:bodyPr>
          <a:lstStyle/>
          <a:p>
            <a:pPr marL="457200" lvl="3" indent="-457200">
              <a:buFont typeface="Arial" panose="020B0604020202020204" pitchFamily="34" charset="0"/>
              <a:buChar char="•"/>
            </a:pPr>
            <a:endParaRPr lang="en-US" sz="2000" dirty="0">
              <a:latin typeface="Open Sans"/>
              <a:ea typeface="Open Sans"/>
              <a:cs typeface="Open Sans"/>
              <a:sym typeface="Open Sans"/>
            </a:endParaRPr>
          </a:p>
        </p:txBody>
      </p:sp>
      <p:sp>
        <p:nvSpPr>
          <p:cNvPr id="139" name="Google Shape;139;p22"/>
          <p:cNvSpPr txBox="1"/>
          <p:nvPr/>
        </p:nvSpPr>
        <p:spPr>
          <a:xfrm>
            <a:off x="228375" y="4820400"/>
            <a:ext cx="3000000" cy="323100"/>
          </a:xfrm>
          <a:prstGeom prst="rect">
            <a:avLst/>
          </a:prstGeom>
          <a:noFill/>
          <a:ln>
            <a:noFill/>
          </a:ln>
        </p:spPr>
        <p:txBody>
          <a:bodyPr spcFirstLastPara="1" wrap="square" lIns="91425" tIns="91425" rIns="91425" bIns="91425" anchor="t" anchorCtr="0">
            <a:spAutoFit/>
          </a:bodyPr>
          <a:lstStyle/>
          <a:p>
            <a:r>
              <a:rPr lang="en-US" sz="900" dirty="0">
                <a:effectLst/>
                <a:latin typeface="Arial" panose="020B0604020202020204" pitchFamily="34" charset="0"/>
                <a:ea typeface="Cambria" panose="02040503050406030204" pitchFamily="18" charset="0"/>
                <a:cs typeface="Arial" panose="020B0604020202020204" pitchFamily="34" charset="0"/>
              </a:rPr>
              <a:t>Copyright © 2023 Education Service Center Region 11</a:t>
            </a:r>
            <a:endParaRPr lang="en-US" sz="900"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5" name="Picture 4">
            <a:extLst>
              <a:ext uri="{FF2B5EF4-FFF2-40B4-BE49-F238E27FC236}">
                <a16:creationId xmlns:a16="http://schemas.microsoft.com/office/drawing/2014/main" id="{CAF00BC7-17CA-F2C8-FFD2-48ED3A9D496E}"/>
              </a:ext>
            </a:extLst>
          </p:cNvPr>
          <p:cNvPicPr>
            <a:picLocks noChangeAspect="1"/>
          </p:cNvPicPr>
          <p:nvPr/>
        </p:nvPicPr>
        <p:blipFill>
          <a:blip r:embed="rId4"/>
          <a:stretch>
            <a:fillRect/>
          </a:stretch>
        </p:blipFill>
        <p:spPr>
          <a:xfrm>
            <a:off x="470268" y="877099"/>
            <a:ext cx="6475138" cy="3812241"/>
          </a:xfrm>
          <a:prstGeom prst="rect">
            <a:avLst/>
          </a:prstGeom>
        </p:spPr>
      </p:pic>
      <p:sp>
        <p:nvSpPr>
          <p:cNvPr id="2" name="Slide Number Placeholder 1">
            <a:extLst>
              <a:ext uri="{FF2B5EF4-FFF2-40B4-BE49-F238E27FC236}">
                <a16:creationId xmlns:a16="http://schemas.microsoft.com/office/drawing/2014/main" id="{C481FD61-3300-95CD-77C4-C3B6D3BEE1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2494877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1249</Words>
  <Application>Microsoft Office PowerPoint</Application>
  <PresentationFormat>On-screen Show (16:9)</PresentationFormat>
  <Paragraphs>174</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Times New Roman</vt:lpstr>
      <vt:lpstr>Arial</vt:lpstr>
      <vt:lpstr>Stencil</vt:lpstr>
      <vt:lpstr>Calibri</vt:lpstr>
      <vt:lpstr>Open Sans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Harris</dc:creator>
  <cp:lastModifiedBy>Deanna Harris</cp:lastModifiedBy>
  <cp:revision>7</cp:revision>
  <dcterms:modified xsi:type="dcterms:W3CDTF">2023-10-17T13:26:56Z</dcterms:modified>
</cp:coreProperties>
</file>